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75" r:id="rId2"/>
    <p:sldMasterId id="2147483705" r:id="rId3"/>
    <p:sldMasterId id="2147483724" r:id="rId4"/>
    <p:sldMasterId id="2147483712" r:id="rId5"/>
  </p:sldMasterIdLst>
  <p:notesMasterIdLst>
    <p:notesMasterId r:id="rId40"/>
  </p:notesMasterIdLst>
  <p:sldIdLst>
    <p:sldId id="256" r:id="rId6"/>
    <p:sldId id="602" r:id="rId7"/>
    <p:sldId id="603" r:id="rId8"/>
    <p:sldId id="573" r:id="rId9"/>
    <p:sldId id="565" r:id="rId10"/>
    <p:sldId id="567" r:id="rId11"/>
    <p:sldId id="577" r:id="rId12"/>
    <p:sldId id="566" r:id="rId13"/>
    <p:sldId id="568" r:id="rId14"/>
    <p:sldId id="580" r:id="rId15"/>
    <p:sldId id="586" r:id="rId16"/>
    <p:sldId id="591" r:id="rId17"/>
    <p:sldId id="592" r:id="rId18"/>
    <p:sldId id="587" r:id="rId19"/>
    <p:sldId id="569" r:id="rId20"/>
    <p:sldId id="574" r:id="rId21"/>
    <p:sldId id="589" r:id="rId22"/>
    <p:sldId id="590" r:id="rId23"/>
    <p:sldId id="596" r:id="rId24"/>
    <p:sldId id="598" r:id="rId25"/>
    <p:sldId id="600" r:id="rId26"/>
    <p:sldId id="594" r:id="rId27"/>
    <p:sldId id="597" r:id="rId28"/>
    <p:sldId id="606" r:id="rId29"/>
    <p:sldId id="617" r:id="rId30"/>
    <p:sldId id="608" r:id="rId31"/>
    <p:sldId id="618" r:id="rId32"/>
    <p:sldId id="612" r:id="rId33"/>
    <p:sldId id="619" r:id="rId34"/>
    <p:sldId id="611" r:id="rId35"/>
    <p:sldId id="613" r:id="rId36"/>
    <p:sldId id="614" r:id="rId37"/>
    <p:sldId id="616" r:id="rId38"/>
    <p:sldId id="294" r:id="rId39"/>
  </p:sldIdLst>
  <p:sldSz cx="9144000" cy="6858000" type="screen4x3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A0BF"/>
    <a:srgbClr val="46ACAE"/>
    <a:srgbClr val="E2CA96"/>
    <a:srgbClr val="F4D8E5"/>
    <a:srgbClr val="6E815B"/>
    <a:srgbClr val="000000"/>
    <a:srgbClr val="B2B2B2"/>
    <a:srgbClr val="969696"/>
    <a:srgbClr val="CC0000"/>
    <a:srgbClr val="7EA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79814" autoAdjust="0"/>
  </p:normalViewPr>
  <p:slideViewPr>
    <p:cSldViewPr>
      <p:cViewPr varScale="1">
        <p:scale>
          <a:sx n="54" d="100"/>
          <a:sy n="54" d="100"/>
        </p:scale>
        <p:origin x="183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183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9C4BE3-1654-4773-81B6-8B1D0F009730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077E1E80-EA76-467A-8ACD-CFA882676B22}">
      <dgm:prSet phldrT="[文本]" custT="1"/>
      <dgm:spPr/>
      <dgm:t>
        <a:bodyPr/>
        <a:lstStyle/>
        <a:p>
          <a:endParaRPr lang="zh-CN" altLang="en-US" sz="1800" dirty="0"/>
        </a:p>
      </dgm:t>
    </dgm:pt>
    <dgm:pt modelId="{CC5349E7-D2F9-47B2-9C40-A36DE96BE61F}" type="parTrans" cxnId="{06463EB6-AB15-4C82-8E33-7D7EA48BB87A}">
      <dgm:prSet/>
      <dgm:spPr/>
      <dgm:t>
        <a:bodyPr/>
        <a:lstStyle/>
        <a:p>
          <a:endParaRPr lang="zh-CN" altLang="en-US"/>
        </a:p>
      </dgm:t>
    </dgm:pt>
    <dgm:pt modelId="{0D39CD32-9304-40C5-86C8-CE2B7B22CD42}" type="sibTrans" cxnId="{06463EB6-AB15-4C82-8E33-7D7EA48BB87A}">
      <dgm:prSet/>
      <dgm:spPr/>
      <dgm:t>
        <a:bodyPr/>
        <a:lstStyle/>
        <a:p>
          <a:endParaRPr lang="zh-CN" altLang="en-US"/>
        </a:p>
      </dgm:t>
    </dgm:pt>
    <dgm:pt modelId="{EF08AD67-BE63-4392-B914-B3F324AEDC10}">
      <dgm:prSet phldrT="[文本]" phldr="1"/>
      <dgm:spPr/>
      <dgm:t>
        <a:bodyPr/>
        <a:lstStyle/>
        <a:p>
          <a:endParaRPr lang="zh-CN" altLang="en-US" dirty="0"/>
        </a:p>
      </dgm:t>
    </dgm:pt>
    <dgm:pt modelId="{AF95BC00-C0ED-4104-8A78-0745AD372E4F}" type="parTrans" cxnId="{058F9B57-0D0B-4459-8B24-8AE331A73B8D}">
      <dgm:prSet/>
      <dgm:spPr/>
      <dgm:t>
        <a:bodyPr/>
        <a:lstStyle/>
        <a:p>
          <a:endParaRPr lang="zh-CN" altLang="en-US"/>
        </a:p>
      </dgm:t>
    </dgm:pt>
    <dgm:pt modelId="{4B61297A-B4E2-4FD4-A9CB-C904B9E1AEA6}" type="sibTrans" cxnId="{058F9B57-0D0B-4459-8B24-8AE331A73B8D}">
      <dgm:prSet/>
      <dgm:spPr/>
      <dgm:t>
        <a:bodyPr/>
        <a:lstStyle/>
        <a:p>
          <a:endParaRPr lang="zh-CN" altLang="en-US"/>
        </a:p>
      </dgm:t>
    </dgm:pt>
    <dgm:pt modelId="{036D89F6-8C0B-4EFD-9899-6B4B55131C93}">
      <dgm:prSet/>
      <dgm:spPr/>
      <dgm:t>
        <a:bodyPr/>
        <a:lstStyle/>
        <a:p>
          <a:endParaRPr lang="zh-CN" altLang="en-US"/>
        </a:p>
      </dgm:t>
    </dgm:pt>
    <dgm:pt modelId="{CAF340F0-B45A-457B-B9F5-23CC2ED94816}" type="parTrans" cxnId="{6D887FF5-25A6-4C8D-9D80-56353DD8D9D6}">
      <dgm:prSet/>
      <dgm:spPr/>
      <dgm:t>
        <a:bodyPr/>
        <a:lstStyle/>
        <a:p>
          <a:endParaRPr lang="zh-CN" altLang="en-US"/>
        </a:p>
      </dgm:t>
    </dgm:pt>
    <dgm:pt modelId="{625F0380-1593-462D-A4C1-321F7C56BBF0}" type="sibTrans" cxnId="{6D887FF5-25A6-4C8D-9D80-56353DD8D9D6}">
      <dgm:prSet/>
      <dgm:spPr/>
      <dgm:t>
        <a:bodyPr/>
        <a:lstStyle/>
        <a:p>
          <a:endParaRPr lang="zh-CN" altLang="en-US"/>
        </a:p>
      </dgm:t>
    </dgm:pt>
    <dgm:pt modelId="{B0D5DDDB-FE9C-481F-9443-D130CCE805B3}">
      <dgm:prSet phldrT="[文本]" phldr="1"/>
      <dgm:spPr/>
      <dgm:t>
        <a:bodyPr/>
        <a:lstStyle/>
        <a:p>
          <a:endParaRPr lang="zh-CN" altLang="en-US" dirty="0"/>
        </a:p>
      </dgm:t>
    </dgm:pt>
    <dgm:pt modelId="{F280F32F-C1A1-45A0-9C14-89FB46588683}" type="sibTrans" cxnId="{B92FBD94-C408-4B17-A991-0BFBC6AA226E}">
      <dgm:prSet/>
      <dgm:spPr/>
      <dgm:t>
        <a:bodyPr/>
        <a:lstStyle/>
        <a:p>
          <a:endParaRPr lang="zh-CN" altLang="en-US"/>
        </a:p>
      </dgm:t>
    </dgm:pt>
    <dgm:pt modelId="{52A7AEBD-6E29-4473-84C7-27C51D83105D}" type="parTrans" cxnId="{B92FBD94-C408-4B17-A991-0BFBC6AA226E}">
      <dgm:prSet/>
      <dgm:spPr/>
      <dgm:t>
        <a:bodyPr/>
        <a:lstStyle/>
        <a:p>
          <a:endParaRPr lang="zh-CN" altLang="en-US"/>
        </a:p>
      </dgm:t>
    </dgm:pt>
    <dgm:pt modelId="{D376E9DB-1E60-4B5A-A84A-C54B0D5A3ED4}" type="pres">
      <dgm:prSet presAssocID="{B59C4BE3-1654-4773-81B6-8B1D0F009730}" presName="Name0" presStyleCnt="0">
        <dgm:presLayoutVars>
          <dgm:dir/>
          <dgm:resizeHandles val="exact"/>
        </dgm:presLayoutVars>
      </dgm:prSet>
      <dgm:spPr/>
    </dgm:pt>
    <dgm:pt modelId="{D6CCD71C-396E-4FFB-A357-20ECF267A309}" type="pres">
      <dgm:prSet presAssocID="{B59C4BE3-1654-4773-81B6-8B1D0F009730}" presName="arrow" presStyleLbl="bgShp" presStyleIdx="0" presStyleCnt="1"/>
      <dgm:spPr/>
    </dgm:pt>
    <dgm:pt modelId="{B920811C-BC1F-4778-8959-F44B8E90F712}" type="pres">
      <dgm:prSet presAssocID="{B59C4BE3-1654-4773-81B6-8B1D0F009730}" presName="points" presStyleCnt="0"/>
      <dgm:spPr/>
    </dgm:pt>
    <dgm:pt modelId="{9BC9EB86-7578-469D-93F2-51F41FCFBA73}" type="pres">
      <dgm:prSet presAssocID="{077E1E80-EA76-467A-8ACD-CFA882676B22}" presName="compositeA" presStyleCnt="0"/>
      <dgm:spPr/>
    </dgm:pt>
    <dgm:pt modelId="{30666A24-D0EE-4604-A021-C4BE8B3C5790}" type="pres">
      <dgm:prSet presAssocID="{077E1E80-EA76-467A-8ACD-CFA882676B22}" presName="textA" presStyleLbl="revTx" presStyleIdx="0" presStyleCnt="4">
        <dgm:presLayoutVars>
          <dgm:bulletEnabled val="1"/>
        </dgm:presLayoutVars>
      </dgm:prSet>
      <dgm:spPr/>
    </dgm:pt>
    <dgm:pt modelId="{E59DB179-8F9E-4607-BB0C-B607D3DB4AD9}" type="pres">
      <dgm:prSet presAssocID="{077E1E80-EA76-467A-8ACD-CFA882676B22}" presName="circleA" presStyleLbl="node1" presStyleIdx="0" presStyleCnt="4"/>
      <dgm:spPr/>
    </dgm:pt>
    <dgm:pt modelId="{9D5483E9-960C-424E-9025-2A979E050320}" type="pres">
      <dgm:prSet presAssocID="{077E1E80-EA76-467A-8ACD-CFA882676B22}" presName="spaceA" presStyleCnt="0"/>
      <dgm:spPr/>
    </dgm:pt>
    <dgm:pt modelId="{953CCF83-5548-48E8-A3A9-66529AC9B71F}" type="pres">
      <dgm:prSet presAssocID="{0D39CD32-9304-40C5-86C8-CE2B7B22CD42}" presName="space" presStyleCnt="0"/>
      <dgm:spPr/>
    </dgm:pt>
    <dgm:pt modelId="{AE923B88-4249-48EE-98C2-9C151555057A}" type="pres">
      <dgm:prSet presAssocID="{B0D5DDDB-FE9C-481F-9443-D130CCE805B3}" presName="compositeB" presStyleCnt="0"/>
      <dgm:spPr/>
    </dgm:pt>
    <dgm:pt modelId="{6848FA40-4240-43B7-86E0-567975F214CB}" type="pres">
      <dgm:prSet presAssocID="{B0D5DDDB-FE9C-481F-9443-D130CCE805B3}" presName="textB" presStyleLbl="revTx" presStyleIdx="1" presStyleCnt="4">
        <dgm:presLayoutVars>
          <dgm:bulletEnabled val="1"/>
        </dgm:presLayoutVars>
      </dgm:prSet>
      <dgm:spPr/>
    </dgm:pt>
    <dgm:pt modelId="{C39E3EC2-DEEB-49B4-A5AE-C33FE2915823}" type="pres">
      <dgm:prSet presAssocID="{B0D5DDDB-FE9C-481F-9443-D130CCE805B3}" presName="circleB" presStyleLbl="node1" presStyleIdx="1" presStyleCnt="4"/>
      <dgm:spPr/>
    </dgm:pt>
    <dgm:pt modelId="{A020CDF1-F1B6-41FB-9A2C-3F70D86A6F13}" type="pres">
      <dgm:prSet presAssocID="{B0D5DDDB-FE9C-481F-9443-D130CCE805B3}" presName="spaceB" presStyleCnt="0"/>
      <dgm:spPr/>
    </dgm:pt>
    <dgm:pt modelId="{86DA2693-3282-4D0E-A023-FB81D3881398}" type="pres">
      <dgm:prSet presAssocID="{F280F32F-C1A1-45A0-9C14-89FB46588683}" presName="space" presStyleCnt="0"/>
      <dgm:spPr/>
    </dgm:pt>
    <dgm:pt modelId="{7F1FDB95-28F9-4D33-BE85-14C50F76D1E2}" type="pres">
      <dgm:prSet presAssocID="{EF08AD67-BE63-4392-B914-B3F324AEDC10}" presName="compositeA" presStyleCnt="0"/>
      <dgm:spPr/>
    </dgm:pt>
    <dgm:pt modelId="{3E1AF348-2FDD-49B0-83C3-55A9A120EDA8}" type="pres">
      <dgm:prSet presAssocID="{EF08AD67-BE63-4392-B914-B3F324AEDC10}" presName="textA" presStyleLbl="revTx" presStyleIdx="2" presStyleCnt="4">
        <dgm:presLayoutVars>
          <dgm:bulletEnabled val="1"/>
        </dgm:presLayoutVars>
      </dgm:prSet>
      <dgm:spPr/>
    </dgm:pt>
    <dgm:pt modelId="{95D370FB-C9D1-4E0B-9BCF-1A94FF5D60E1}" type="pres">
      <dgm:prSet presAssocID="{EF08AD67-BE63-4392-B914-B3F324AEDC10}" presName="circleA" presStyleLbl="node1" presStyleIdx="2" presStyleCnt="4"/>
      <dgm:spPr/>
    </dgm:pt>
    <dgm:pt modelId="{D9788D26-5631-42B7-B350-C54268A82EB6}" type="pres">
      <dgm:prSet presAssocID="{EF08AD67-BE63-4392-B914-B3F324AEDC10}" presName="spaceA" presStyleCnt="0"/>
      <dgm:spPr/>
    </dgm:pt>
    <dgm:pt modelId="{E25D2681-8981-404B-B100-94FEE50960E8}" type="pres">
      <dgm:prSet presAssocID="{4B61297A-B4E2-4FD4-A9CB-C904B9E1AEA6}" presName="space" presStyleCnt="0"/>
      <dgm:spPr/>
    </dgm:pt>
    <dgm:pt modelId="{71F855FE-D147-4793-835B-C401CB55253C}" type="pres">
      <dgm:prSet presAssocID="{036D89F6-8C0B-4EFD-9899-6B4B55131C93}" presName="compositeB" presStyleCnt="0"/>
      <dgm:spPr/>
    </dgm:pt>
    <dgm:pt modelId="{9C95AA79-295E-439E-ABC9-C764CC9089B3}" type="pres">
      <dgm:prSet presAssocID="{036D89F6-8C0B-4EFD-9899-6B4B55131C93}" presName="textB" presStyleLbl="revTx" presStyleIdx="3" presStyleCnt="4">
        <dgm:presLayoutVars>
          <dgm:bulletEnabled val="1"/>
        </dgm:presLayoutVars>
      </dgm:prSet>
      <dgm:spPr/>
    </dgm:pt>
    <dgm:pt modelId="{A89A83AF-1DBC-4AF2-B3C8-8043D63090B0}" type="pres">
      <dgm:prSet presAssocID="{036D89F6-8C0B-4EFD-9899-6B4B55131C93}" presName="circleB" presStyleLbl="node1" presStyleIdx="3" presStyleCnt="4"/>
      <dgm:spPr/>
    </dgm:pt>
    <dgm:pt modelId="{FA2E09BA-572D-4096-A4B2-152685276EDF}" type="pres">
      <dgm:prSet presAssocID="{036D89F6-8C0B-4EFD-9899-6B4B55131C93}" presName="spaceB" presStyleCnt="0"/>
      <dgm:spPr/>
    </dgm:pt>
  </dgm:ptLst>
  <dgm:cxnLst>
    <dgm:cxn modelId="{058F9B57-0D0B-4459-8B24-8AE331A73B8D}" srcId="{B59C4BE3-1654-4773-81B6-8B1D0F009730}" destId="{EF08AD67-BE63-4392-B914-B3F324AEDC10}" srcOrd="2" destOrd="0" parTransId="{AF95BC00-C0ED-4104-8A78-0745AD372E4F}" sibTransId="{4B61297A-B4E2-4FD4-A9CB-C904B9E1AEA6}"/>
    <dgm:cxn modelId="{B92FBD94-C408-4B17-A991-0BFBC6AA226E}" srcId="{B59C4BE3-1654-4773-81B6-8B1D0F009730}" destId="{B0D5DDDB-FE9C-481F-9443-D130CCE805B3}" srcOrd="1" destOrd="0" parTransId="{52A7AEBD-6E29-4473-84C7-27C51D83105D}" sibTransId="{F280F32F-C1A1-45A0-9C14-89FB46588683}"/>
    <dgm:cxn modelId="{304B38B4-5F76-4BA2-B085-9E965054D3AA}" type="presOf" srcId="{B0D5DDDB-FE9C-481F-9443-D130CCE805B3}" destId="{6848FA40-4240-43B7-86E0-567975F214CB}" srcOrd="0" destOrd="0" presId="urn:microsoft.com/office/officeart/2005/8/layout/hProcess11"/>
    <dgm:cxn modelId="{06463EB6-AB15-4C82-8E33-7D7EA48BB87A}" srcId="{B59C4BE3-1654-4773-81B6-8B1D0F009730}" destId="{077E1E80-EA76-467A-8ACD-CFA882676B22}" srcOrd="0" destOrd="0" parTransId="{CC5349E7-D2F9-47B2-9C40-A36DE96BE61F}" sibTransId="{0D39CD32-9304-40C5-86C8-CE2B7B22CD42}"/>
    <dgm:cxn modelId="{03F1F2BE-8803-4958-B791-1DC52F02710E}" type="presOf" srcId="{077E1E80-EA76-467A-8ACD-CFA882676B22}" destId="{30666A24-D0EE-4604-A021-C4BE8B3C5790}" srcOrd="0" destOrd="0" presId="urn:microsoft.com/office/officeart/2005/8/layout/hProcess11"/>
    <dgm:cxn modelId="{E48BEAC8-CF50-42A4-AEB5-77A0C63E6DFA}" type="presOf" srcId="{EF08AD67-BE63-4392-B914-B3F324AEDC10}" destId="{3E1AF348-2FDD-49B0-83C3-55A9A120EDA8}" srcOrd="0" destOrd="0" presId="urn:microsoft.com/office/officeart/2005/8/layout/hProcess11"/>
    <dgm:cxn modelId="{70F4F0CB-E67C-4BF6-8F3E-8A68612379CD}" type="presOf" srcId="{036D89F6-8C0B-4EFD-9899-6B4B55131C93}" destId="{9C95AA79-295E-439E-ABC9-C764CC9089B3}" srcOrd="0" destOrd="0" presId="urn:microsoft.com/office/officeart/2005/8/layout/hProcess11"/>
    <dgm:cxn modelId="{6D887FF5-25A6-4C8D-9D80-56353DD8D9D6}" srcId="{B59C4BE3-1654-4773-81B6-8B1D0F009730}" destId="{036D89F6-8C0B-4EFD-9899-6B4B55131C93}" srcOrd="3" destOrd="0" parTransId="{CAF340F0-B45A-457B-B9F5-23CC2ED94816}" sibTransId="{625F0380-1593-462D-A4C1-321F7C56BBF0}"/>
    <dgm:cxn modelId="{56A799FF-E36B-4153-A7C5-ACBD8B7A9E68}" type="presOf" srcId="{B59C4BE3-1654-4773-81B6-8B1D0F009730}" destId="{D376E9DB-1E60-4B5A-A84A-C54B0D5A3ED4}" srcOrd="0" destOrd="0" presId="urn:microsoft.com/office/officeart/2005/8/layout/hProcess11"/>
    <dgm:cxn modelId="{919C9601-7305-4E1F-9350-690741B6C537}" type="presParOf" srcId="{D376E9DB-1E60-4B5A-A84A-C54B0D5A3ED4}" destId="{D6CCD71C-396E-4FFB-A357-20ECF267A309}" srcOrd="0" destOrd="0" presId="urn:microsoft.com/office/officeart/2005/8/layout/hProcess11"/>
    <dgm:cxn modelId="{BC3EE633-73D7-4A5B-AE3B-EBB53FFE9E6D}" type="presParOf" srcId="{D376E9DB-1E60-4B5A-A84A-C54B0D5A3ED4}" destId="{B920811C-BC1F-4778-8959-F44B8E90F712}" srcOrd="1" destOrd="0" presId="urn:microsoft.com/office/officeart/2005/8/layout/hProcess11"/>
    <dgm:cxn modelId="{6F31E590-DA53-4283-8138-0F63234A2A28}" type="presParOf" srcId="{B920811C-BC1F-4778-8959-F44B8E90F712}" destId="{9BC9EB86-7578-469D-93F2-51F41FCFBA73}" srcOrd="0" destOrd="0" presId="urn:microsoft.com/office/officeart/2005/8/layout/hProcess11"/>
    <dgm:cxn modelId="{730E143A-BD5C-4980-9C56-97F7BC193D1F}" type="presParOf" srcId="{9BC9EB86-7578-469D-93F2-51F41FCFBA73}" destId="{30666A24-D0EE-4604-A021-C4BE8B3C5790}" srcOrd="0" destOrd="0" presId="urn:microsoft.com/office/officeart/2005/8/layout/hProcess11"/>
    <dgm:cxn modelId="{3982A8FE-D213-417C-A30C-3828EC02CADC}" type="presParOf" srcId="{9BC9EB86-7578-469D-93F2-51F41FCFBA73}" destId="{E59DB179-8F9E-4607-BB0C-B607D3DB4AD9}" srcOrd="1" destOrd="0" presId="urn:microsoft.com/office/officeart/2005/8/layout/hProcess11"/>
    <dgm:cxn modelId="{BF38491B-63FB-4D1E-8B66-FAD48E15AAAE}" type="presParOf" srcId="{9BC9EB86-7578-469D-93F2-51F41FCFBA73}" destId="{9D5483E9-960C-424E-9025-2A979E050320}" srcOrd="2" destOrd="0" presId="urn:microsoft.com/office/officeart/2005/8/layout/hProcess11"/>
    <dgm:cxn modelId="{9A2205DD-A0FC-4479-A834-C5084385782B}" type="presParOf" srcId="{B920811C-BC1F-4778-8959-F44B8E90F712}" destId="{953CCF83-5548-48E8-A3A9-66529AC9B71F}" srcOrd="1" destOrd="0" presId="urn:microsoft.com/office/officeart/2005/8/layout/hProcess11"/>
    <dgm:cxn modelId="{C363EA4A-FCE5-4300-92FD-9FC289EB3573}" type="presParOf" srcId="{B920811C-BC1F-4778-8959-F44B8E90F712}" destId="{AE923B88-4249-48EE-98C2-9C151555057A}" srcOrd="2" destOrd="0" presId="urn:microsoft.com/office/officeart/2005/8/layout/hProcess11"/>
    <dgm:cxn modelId="{DA3427AC-AFC3-461D-9E24-BA4C447CE0EA}" type="presParOf" srcId="{AE923B88-4249-48EE-98C2-9C151555057A}" destId="{6848FA40-4240-43B7-86E0-567975F214CB}" srcOrd="0" destOrd="0" presId="urn:microsoft.com/office/officeart/2005/8/layout/hProcess11"/>
    <dgm:cxn modelId="{0C685619-A11E-4152-9C96-C2F2917F12A3}" type="presParOf" srcId="{AE923B88-4249-48EE-98C2-9C151555057A}" destId="{C39E3EC2-DEEB-49B4-A5AE-C33FE2915823}" srcOrd="1" destOrd="0" presId="urn:microsoft.com/office/officeart/2005/8/layout/hProcess11"/>
    <dgm:cxn modelId="{9941072E-19F8-422D-ADF4-663B76BAF688}" type="presParOf" srcId="{AE923B88-4249-48EE-98C2-9C151555057A}" destId="{A020CDF1-F1B6-41FB-9A2C-3F70D86A6F13}" srcOrd="2" destOrd="0" presId="urn:microsoft.com/office/officeart/2005/8/layout/hProcess11"/>
    <dgm:cxn modelId="{58A2F2D4-A167-4D04-817A-4F68674A3CA8}" type="presParOf" srcId="{B920811C-BC1F-4778-8959-F44B8E90F712}" destId="{86DA2693-3282-4D0E-A023-FB81D3881398}" srcOrd="3" destOrd="0" presId="urn:microsoft.com/office/officeart/2005/8/layout/hProcess11"/>
    <dgm:cxn modelId="{D3ADE90D-F268-4A05-98AF-381A9F053542}" type="presParOf" srcId="{B920811C-BC1F-4778-8959-F44B8E90F712}" destId="{7F1FDB95-28F9-4D33-BE85-14C50F76D1E2}" srcOrd="4" destOrd="0" presId="urn:microsoft.com/office/officeart/2005/8/layout/hProcess11"/>
    <dgm:cxn modelId="{2AD590E3-C804-4E62-A2ED-F35CF3AC0159}" type="presParOf" srcId="{7F1FDB95-28F9-4D33-BE85-14C50F76D1E2}" destId="{3E1AF348-2FDD-49B0-83C3-55A9A120EDA8}" srcOrd="0" destOrd="0" presId="urn:microsoft.com/office/officeart/2005/8/layout/hProcess11"/>
    <dgm:cxn modelId="{AC15A734-B35A-4C50-A799-286328C45212}" type="presParOf" srcId="{7F1FDB95-28F9-4D33-BE85-14C50F76D1E2}" destId="{95D370FB-C9D1-4E0B-9BCF-1A94FF5D60E1}" srcOrd="1" destOrd="0" presId="urn:microsoft.com/office/officeart/2005/8/layout/hProcess11"/>
    <dgm:cxn modelId="{7A9F73A6-6795-4288-A529-A564FAA7227A}" type="presParOf" srcId="{7F1FDB95-28F9-4D33-BE85-14C50F76D1E2}" destId="{D9788D26-5631-42B7-B350-C54268A82EB6}" srcOrd="2" destOrd="0" presId="urn:microsoft.com/office/officeart/2005/8/layout/hProcess11"/>
    <dgm:cxn modelId="{6318BC29-9B18-4218-AD74-F8B26879E317}" type="presParOf" srcId="{B920811C-BC1F-4778-8959-F44B8E90F712}" destId="{E25D2681-8981-404B-B100-94FEE50960E8}" srcOrd="5" destOrd="0" presId="urn:microsoft.com/office/officeart/2005/8/layout/hProcess11"/>
    <dgm:cxn modelId="{E5F7D5B9-E6E6-4159-9489-675ECBA1588C}" type="presParOf" srcId="{B920811C-BC1F-4778-8959-F44B8E90F712}" destId="{71F855FE-D147-4793-835B-C401CB55253C}" srcOrd="6" destOrd="0" presId="urn:microsoft.com/office/officeart/2005/8/layout/hProcess11"/>
    <dgm:cxn modelId="{CB9CDF8E-7A96-45EA-A446-C1705E54D2AC}" type="presParOf" srcId="{71F855FE-D147-4793-835B-C401CB55253C}" destId="{9C95AA79-295E-439E-ABC9-C764CC9089B3}" srcOrd="0" destOrd="0" presId="urn:microsoft.com/office/officeart/2005/8/layout/hProcess11"/>
    <dgm:cxn modelId="{CB9DBA32-463C-49CE-9227-353A950BF179}" type="presParOf" srcId="{71F855FE-D147-4793-835B-C401CB55253C}" destId="{A89A83AF-1DBC-4AF2-B3C8-8043D63090B0}" srcOrd="1" destOrd="0" presId="urn:microsoft.com/office/officeart/2005/8/layout/hProcess11"/>
    <dgm:cxn modelId="{5C863D34-5DFB-4FB0-A967-886AAE8CB7E8}" type="presParOf" srcId="{71F855FE-D147-4793-835B-C401CB55253C}" destId="{FA2E09BA-572D-4096-A4B2-152685276ED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43EF3E-065E-4D38-B52D-9B9021C24A1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CDBB10E-F0DF-4875-9838-93F956251CD9}">
      <dgm:prSet phldrT="[文本]"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80334" tIns="96520" rIns="96520" bIns="96520" numCol="1" spcCol="1270" anchor="ctr" anchorCtr="0"/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孕产妇</a:t>
          </a:r>
          <a:r>
            <a:rPr lang="en-US" altLang="zh-CN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VTE</a:t>
          </a:r>
          <a:r>
            <a:rPr lang="zh-CN" altLang="en-US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防治指南</a:t>
          </a:r>
        </a:p>
      </dgm:t>
    </dgm:pt>
    <dgm:pt modelId="{984D0123-48FD-4283-BA76-58CD18239F81}" type="parTrans" cxnId="{7D016914-B0C0-4D33-9A3F-C4999DEDF451}">
      <dgm:prSet/>
      <dgm:spPr/>
      <dgm:t>
        <a:bodyPr/>
        <a:lstStyle/>
        <a:p>
          <a:endParaRPr lang="zh-CN" altLang="en-US"/>
        </a:p>
      </dgm:t>
    </dgm:pt>
    <dgm:pt modelId="{0392373F-C9C7-413A-8FD8-7A0E367E75BB}" type="sibTrans" cxnId="{7D016914-B0C0-4D33-9A3F-C4999DEDF451}">
      <dgm:prSet/>
      <dgm:spPr/>
      <dgm:t>
        <a:bodyPr/>
        <a:lstStyle/>
        <a:p>
          <a:endParaRPr lang="zh-CN" altLang="en-US"/>
        </a:p>
      </dgm:t>
    </dgm:pt>
    <dgm:pt modelId="{AAAEA457-2A79-4CD3-B041-8976F78C0F21}">
      <dgm:prSet phldrT="[文本]"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80334" tIns="96520" rIns="96520" bIns="96520" numCol="1" spcCol="1270" anchor="ctr" anchorCtr="0"/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案例回顾</a:t>
          </a:r>
        </a:p>
      </dgm:t>
    </dgm:pt>
    <dgm:pt modelId="{8B8279DC-4F07-4999-82C7-DCB9F6729A63}" type="parTrans" cxnId="{5586F8ED-3514-438B-8B1D-9393D9C80960}">
      <dgm:prSet/>
      <dgm:spPr/>
      <dgm:t>
        <a:bodyPr/>
        <a:lstStyle/>
        <a:p>
          <a:endParaRPr lang="zh-CN" altLang="en-US"/>
        </a:p>
      </dgm:t>
    </dgm:pt>
    <dgm:pt modelId="{264DFF73-9A90-48CE-A243-1873CF4D4B82}" type="sibTrans" cxnId="{5586F8ED-3514-438B-8B1D-9393D9C80960}">
      <dgm:prSet/>
      <dgm:spPr/>
      <dgm:t>
        <a:bodyPr/>
        <a:lstStyle/>
        <a:p>
          <a:endParaRPr lang="zh-CN" altLang="en-US"/>
        </a:p>
      </dgm:t>
    </dgm:pt>
    <dgm:pt modelId="{0A495EA7-A37F-4524-A2EA-263BF97A33F5}">
      <dgm:prSet/>
      <dgm:spPr>
        <a:solidFill>
          <a:srgbClr val="E4A0BF"/>
        </a:solidFill>
      </dgm:spPr>
      <dgm:t>
        <a:bodyPr/>
        <a:lstStyle/>
        <a:p>
          <a:r>
            <a:rPr lang="zh-CN" altLang="en-US" b="1" dirty="0">
              <a:solidFill>
                <a:schemeClr val="tx1"/>
              </a:solidFill>
            </a:rPr>
            <a:t>孕产妇</a:t>
          </a:r>
          <a:r>
            <a:rPr lang="en-US" altLang="zh-CN" b="1" dirty="0">
              <a:solidFill>
                <a:schemeClr val="tx1"/>
              </a:solidFill>
            </a:rPr>
            <a:t>VTE</a:t>
          </a:r>
          <a:r>
            <a:rPr lang="zh-CN" altLang="en-US" b="1" dirty="0">
              <a:solidFill>
                <a:schemeClr val="tx1"/>
              </a:solidFill>
            </a:rPr>
            <a:t>概述</a:t>
          </a:r>
        </a:p>
      </dgm:t>
    </dgm:pt>
    <dgm:pt modelId="{67861AE3-4261-4306-94DF-13453F603536}" type="parTrans" cxnId="{E6F04166-8BE0-46CA-93E0-41A062A3FC87}">
      <dgm:prSet/>
      <dgm:spPr/>
      <dgm:t>
        <a:bodyPr/>
        <a:lstStyle/>
        <a:p>
          <a:endParaRPr lang="zh-CN" altLang="en-US"/>
        </a:p>
      </dgm:t>
    </dgm:pt>
    <dgm:pt modelId="{965F0FAC-3799-4FE6-A608-8AA9B1096BDC}" type="sibTrans" cxnId="{E6F04166-8BE0-46CA-93E0-41A062A3FC87}">
      <dgm:prSet/>
      <dgm:spPr/>
      <dgm:t>
        <a:bodyPr/>
        <a:lstStyle/>
        <a:p>
          <a:endParaRPr lang="zh-CN" altLang="en-US"/>
        </a:p>
      </dgm:t>
    </dgm:pt>
    <dgm:pt modelId="{4B95043A-76F4-4D0D-9832-7CF8F876B805}" type="pres">
      <dgm:prSet presAssocID="{5C43EF3E-065E-4D38-B52D-9B9021C24A12}" presName="Name0" presStyleCnt="0">
        <dgm:presLayoutVars>
          <dgm:chMax val="7"/>
          <dgm:chPref val="7"/>
          <dgm:dir/>
        </dgm:presLayoutVars>
      </dgm:prSet>
      <dgm:spPr/>
    </dgm:pt>
    <dgm:pt modelId="{21FADF6F-9D3D-4632-AF08-A1A244A1BA64}" type="pres">
      <dgm:prSet presAssocID="{5C43EF3E-065E-4D38-B52D-9B9021C24A12}" presName="Name1" presStyleCnt="0"/>
      <dgm:spPr/>
    </dgm:pt>
    <dgm:pt modelId="{C135B73C-FD36-4323-B005-074545960DF9}" type="pres">
      <dgm:prSet presAssocID="{5C43EF3E-065E-4D38-B52D-9B9021C24A12}" presName="cycle" presStyleCnt="0"/>
      <dgm:spPr/>
    </dgm:pt>
    <dgm:pt modelId="{DE7FB584-2AAC-485C-BDD0-EEAA274F699B}" type="pres">
      <dgm:prSet presAssocID="{5C43EF3E-065E-4D38-B52D-9B9021C24A12}" presName="srcNode" presStyleLbl="node1" presStyleIdx="0" presStyleCnt="3"/>
      <dgm:spPr/>
    </dgm:pt>
    <dgm:pt modelId="{494B4CB8-C056-49A2-B254-FFE30D395E77}" type="pres">
      <dgm:prSet presAssocID="{5C43EF3E-065E-4D38-B52D-9B9021C24A12}" presName="conn" presStyleLbl="parChTrans1D2" presStyleIdx="0" presStyleCnt="1"/>
      <dgm:spPr/>
    </dgm:pt>
    <dgm:pt modelId="{4C20EEC9-8FAB-4A2D-B869-4484710A396C}" type="pres">
      <dgm:prSet presAssocID="{5C43EF3E-065E-4D38-B52D-9B9021C24A12}" presName="extraNode" presStyleLbl="node1" presStyleIdx="0" presStyleCnt="3"/>
      <dgm:spPr/>
    </dgm:pt>
    <dgm:pt modelId="{C96196D9-A55E-4865-A6F4-60A64EB08637}" type="pres">
      <dgm:prSet presAssocID="{5C43EF3E-065E-4D38-B52D-9B9021C24A12}" presName="dstNode" presStyleLbl="node1" presStyleIdx="0" presStyleCnt="3"/>
      <dgm:spPr/>
    </dgm:pt>
    <dgm:pt modelId="{7AB74025-4CA2-4ABC-B447-AB576C80CBBB}" type="pres">
      <dgm:prSet presAssocID="{0A495EA7-A37F-4524-A2EA-263BF97A33F5}" presName="text_1" presStyleLbl="node1" presStyleIdx="0" presStyleCnt="3">
        <dgm:presLayoutVars>
          <dgm:bulletEnabled val="1"/>
        </dgm:presLayoutVars>
      </dgm:prSet>
      <dgm:spPr/>
    </dgm:pt>
    <dgm:pt modelId="{5FBE1439-6BDF-462B-A7E3-A757AB46B7B5}" type="pres">
      <dgm:prSet presAssocID="{0A495EA7-A37F-4524-A2EA-263BF97A33F5}" presName="accent_1" presStyleCnt="0"/>
      <dgm:spPr/>
    </dgm:pt>
    <dgm:pt modelId="{79A84119-9377-43F5-8E65-F9797771D7DE}" type="pres">
      <dgm:prSet presAssocID="{0A495EA7-A37F-4524-A2EA-263BF97A33F5}" presName="accentRepeatNode" presStyleLbl="solidFgAcc1" presStyleIdx="0" presStyleCnt="3"/>
      <dgm:spPr>
        <a:ln>
          <a:solidFill>
            <a:srgbClr val="E4A0BF"/>
          </a:solidFill>
        </a:ln>
      </dgm:spPr>
    </dgm:pt>
    <dgm:pt modelId="{994102ED-6A31-4975-B479-3BFBBC3230E7}" type="pres">
      <dgm:prSet presAssocID="{7CDBB10E-F0DF-4875-9838-93F956251CD9}" presName="text_2" presStyleLbl="node1" presStyleIdx="1" presStyleCnt="3">
        <dgm:presLayoutVars>
          <dgm:bulletEnabled val="1"/>
        </dgm:presLayoutVars>
      </dgm:prSet>
      <dgm:spPr>
        <a:xfrm>
          <a:off x="955732" y="1462257"/>
          <a:ext cx="5074206" cy="731128"/>
        </a:xfrm>
        <a:prstGeom prst="rect">
          <a:avLst/>
        </a:prstGeom>
      </dgm:spPr>
    </dgm:pt>
    <dgm:pt modelId="{0973E081-2118-4F5B-B40C-5110DD778629}" type="pres">
      <dgm:prSet presAssocID="{7CDBB10E-F0DF-4875-9838-93F956251CD9}" presName="accent_2" presStyleCnt="0"/>
      <dgm:spPr/>
    </dgm:pt>
    <dgm:pt modelId="{AFDAE20E-618A-463D-866C-36EFF55EF670}" type="pres">
      <dgm:prSet presAssocID="{7CDBB10E-F0DF-4875-9838-93F956251CD9}" presName="accentRepeatNode" presStyleLbl="solidFgAcc1" presStyleIdx="1" presStyleCnt="3"/>
      <dgm:spPr>
        <a:xfrm>
          <a:off x="498776" y="1370866"/>
          <a:ext cx="913911" cy="913911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11FAA2F-D59F-4009-8535-5DDB3F00119C}" type="pres">
      <dgm:prSet presAssocID="{AAAEA457-2A79-4CD3-B041-8976F78C0F21}" presName="text_3" presStyleLbl="node1" presStyleIdx="2" presStyleCnt="3">
        <dgm:presLayoutVars>
          <dgm:bulletEnabled val="1"/>
        </dgm:presLayoutVars>
      </dgm:prSet>
      <dgm:spPr>
        <a:xfrm>
          <a:off x="955732" y="2559141"/>
          <a:ext cx="5074206" cy="731128"/>
        </a:xfrm>
        <a:prstGeom prst="rect">
          <a:avLst/>
        </a:prstGeom>
      </dgm:spPr>
    </dgm:pt>
    <dgm:pt modelId="{7AFA9EF4-4F15-4688-A391-F750CC586C11}" type="pres">
      <dgm:prSet presAssocID="{AAAEA457-2A79-4CD3-B041-8976F78C0F21}" presName="accent_3" presStyleCnt="0"/>
      <dgm:spPr/>
    </dgm:pt>
    <dgm:pt modelId="{F753B614-FD2B-46AB-B988-5E950948C71F}" type="pres">
      <dgm:prSet presAssocID="{AAAEA457-2A79-4CD3-B041-8976F78C0F21}" presName="accentRepeatNode" presStyleLbl="solidFgAcc1" presStyleIdx="2" presStyleCnt="3"/>
      <dgm:spPr>
        <a:xfrm>
          <a:off x="498776" y="2467750"/>
          <a:ext cx="913911" cy="913911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45714F03-3FB9-4CC0-8E7B-BC01E2FC7035}" type="presOf" srcId="{5C43EF3E-065E-4D38-B52D-9B9021C24A12}" destId="{4B95043A-76F4-4D0D-9832-7CF8F876B805}" srcOrd="0" destOrd="0" presId="urn:microsoft.com/office/officeart/2008/layout/VerticalCurvedList"/>
    <dgm:cxn modelId="{2B29E803-295D-4A3E-915F-4477B28319C4}" type="presOf" srcId="{0A495EA7-A37F-4524-A2EA-263BF97A33F5}" destId="{7AB74025-4CA2-4ABC-B447-AB576C80CBBB}" srcOrd="0" destOrd="0" presId="urn:microsoft.com/office/officeart/2008/layout/VerticalCurvedList"/>
    <dgm:cxn modelId="{7D016914-B0C0-4D33-9A3F-C4999DEDF451}" srcId="{5C43EF3E-065E-4D38-B52D-9B9021C24A12}" destId="{7CDBB10E-F0DF-4875-9838-93F956251CD9}" srcOrd="1" destOrd="0" parTransId="{984D0123-48FD-4283-BA76-58CD18239F81}" sibTransId="{0392373F-C9C7-413A-8FD8-7A0E367E75BB}"/>
    <dgm:cxn modelId="{5E35A82E-0A9E-4CA8-8234-9B9A69D5DF97}" type="presOf" srcId="{965F0FAC-3799-4FE6-A608-8AA9B1096BDC}" destId="{494B4CB8-C056-49A2-B254-FFE30D395E77}" srcOrd="0" destOrd="0" presId="urn:microsoft.com/office/officeart/2008/layout/VerticalCurvedList"/>
    <dgm:cxn modelId="{DEFD8D37-6B9F-4D3E-BBA1-D9EE7F1237BC}" type="presOf" srcId="{AAAEA457-2A79-4CD3-B041-8976F78C0F21}" destId="{311FAA2F-D59F-4009-8535-5DDB3F00119C}" srcOrd="0" destOrd="0" presId="urn:microsoft.com/office/officeart/2008/layout/VerticalCurvedList"/>
    <dgm:cxn modelId="{E6F04166-8BE0-46CA-93E0-41A062A3FC87}" srcId="{5C43EF3E-065E-4D38-B52D-9B9021C24A12}" destId="{0A495EA7-A37F-4524-A2EA-263BF97A33F5}" srcOrd="0" destOrd="0" parTransId="{67861AE3-4261-4306-94DF-13453F603536}" sibTransId="{965F0FAC-3799-4FE6-A608-8AA9B1096BDC}"/>
    <dgm:cxn modelId="{829E5653-657C-4345-8466-7B26B50A425E}" type="presOf" srcId="{7CDBB10E-F0DF-4875-9838-93F956251CD9}" destId="{994102ED-6A31-4975-B479-3BFBBC3230E7}" srcOrd="0" destOrd="0" presId="urn:microsoft.com/office/officeart/2008/layout/VerticalCurvedList"/>
    <dgm:cxn modelId="{5586F8ED-3514-438B-8B1D-9393D9C80960}" srcId="{5C43EF3E-065E-4D38-B52D-9B9021C24A12}" destId="{AAAEA457-2A79-4CD3-B041-8976F78C0F21}" srcOrd="2" destOrd="0" parTransId="{8B8279DC-4F07-4999-82C7-DCB9F6729A63}" sibTransId="{264DFF73-9A90-48CE-A243-1873CF4D4B82}"/>
    <dgm:cxn modelId="{A630358B-9B9D-4463-9C0D-9E3DA9D35870}" type="presParOf" srcId="{4B95043A-76F4-4D0D-9832-7CF8F876B805}" destId="{21FADF6F-9D3D-4632-AF08-A1A244A1BA64}" srcOrd="0" destOrd="0" presId="urn:microsoft.com/office/officeart/2008/layout/VerticalCurvedList"/>
    <dgm:cxn modelId="{F92E9E92-E491-449E-AEC7-1D84EC99715E}" type="presParOf" srcId="{21FADF6F-9D3D-4632-AF08-A1A244A1BA64}" destId="{C135B73C-FD36-4323-B005-074545960DF9}" srcOrd="0" destOrd="0" presId="urn:microsoft.com/office/officeart/2008/layout/VerticalCurvedList"/>
    <dgm:cxn modelId="{590D0045-6185-442B-8CB9-C610190CCF0E}" type="presParOf" srcId="{C135B73C-FD36-4323-B005-074545960DF9}" destId="{DE7FB584-2AAC-485C-BDD0-EEAA274F699B}" srcOrd="0" destOrd="0" presId="urn:microsoft.com/office/officeart/2008/layout/VerticalCurvedList"/>
    <dgm:cxn modelId="{E9E91A53-CB48-43A6-AC2A-E4D7433FCCF9}" type="presParOf" srcId="{C135B73C-FD36-4323-B005-074545960DF9}" destId="{494B4CB8-C056-49A2-B254-FFE30D395E77}" srcOrd="1" destOrd="0" presId="urn:microsoft.com/office/officeart/2008/layout/VerticalCurvedList"/>
    <dgm:cxn modelId="{461C562D-7E9A-435C-8EA0-A2F43F1F75C9}" type="presParOf" srcId="{C135B73C-FD36-4323-B005-074545960DF9}" destId="{4C20EEC9-8FAB-4A2D-B869-4484710A396C}" srcOrd="2" destOrd="0" presId="urn:microsoft.com/office/officeart/2008/layout/VerticalCurvedList"/>
    <dgm:cxn modelId="{B4FD78DD-A4B5-4212-8FF5-6C370D42026C}" type="presParOf" srcId="{C135B73C-FD36-4323-B005-074545960DF9}" destId="{C96196D9-A55E-4865-A6F4-60A64EB08637}" srcOrd="3" destOrd="0" presId="urn:microsoft.com/office/officeart/2008/layout/VerticalCurvedList"/>
    <dgm:cxn modelId="{09194A95-7545-4C73-819B-8FB94F8AB8B8}" type="presParOf" srcId="{21FADF6F-9D3D-4632-AF08-A1A244A1BA64}" destId="{7AB74025-4CA2-4ABC-B447-AB576C80CBBB}" srcOrd="1" destOrd="0" presId="urn:microsoft.com/office/officeart/2008/layout/VerticalCurvedList"/>
    <dgm:cxn modelId="{020B36C3-53F8-4F31-96F4-EAF3B2CD8A17}" type="presParOf" srcId="{21FADF6F-9D3D-4632-AF08-A1A244A1BA64}" destId="{5FBE1439-6BDF-462B-A7E3-A757AB46B7B5}" srcOrd="2" destOrd="0" presId="urn:microsoft.com/office/officeart/2008/layout/VerticalCurvedList"/>
    <dgm:cxn modelId="{668CD0D7-932B-404B-957F-E6C3F007615E}" type="presParOf" srcId="{5FBE1439-6BDF-462B-A7E3-A757AB46B7B5}" destId="{79A84119-9377-43F5-8E65-F9797771D7DE}" srcOrd="0" destOrd="0" presId="urn:microsoft.com/office/officeart/2008/layout/VerticalCurvedList"/>
    <dgm:cxn modelId="{0FE50565-C02E-4BB3-8800-4E18CAE9F195}" type="presParOf" srcId="{21FADF6F-9D3D-4632-AF08-A1A244A1BA64}" destId="{994102ED-6A31-4975-B479-3BFBBC3230E7}" srcOrd="3" destOrd="0" presId="urn:microsoft.com/office/officeart/2008/layout/VerticalCurvedList"/>
    <dgm:cxn modelId="{1E8193A3-9D6B-4996-AF76-CA2FE4097E6C}" type="presParOf" srcId="{21FADF6F-9D3D-4632-AF08-A1A244A1BA64}" destId="{0973E081-2118-4F5B-B40C-5110DD778629}" srcOrd="4" destOrd="0" presId="urn:microsoft.com/office/officeart/2008/layout/VerticalCurvedList"/>
    <dgm:cxn modelId="{091B5CFC-0157-4E76-9B93-2680949F3DEE}" type="presParOf" srcId="{0973E081-2118-4F5B-B40C-5110DD778629}" destId="{AFDAE20E-618A-463D-866C-36EFF55EF670}" srcOrd="0" destOrd="0" presId="urn:microsoft.com/office/officeart/2008/layout/VerticalCurvedList"/>
    <dgm:cxn modelId="{49E83F99-6828-45B4-8474-8AD29D02BD8C}" type="presParOf" srcId="{21FADF6F-9D3D-4632-AF08-A1A244A1BA64}" destId="{311FAA2F-D59F-4009-8535-5DDB3F00119C}" srcOrd="5" destOrd="0" presId="urn:microsoft.com/office/officeart/2008/layout/VerticalCurvedList"/>
    <dgm:cxn modelId="{96F55286-FDCB-4EB9-99A1-3509B75BD47F}" type="presParOf" srcId="{21FADF6F-9D3D-4632-AF08-A1A244A1BA64}" destId="{7AFA9EF4-4F15-4688-A391-F750CC586C11}" srcOrd="6" destOrd="0" presId="urn:microsoft.com/office/officeart/2008/layout/VerticalCurvedList"/>
    <dgm:cxn modelId="{6C9B69DF-0F09-4021-949F-4D7B1B25E357}" type="presParOf" srcId="{7AFA9EF4-4F15-4688-A391-F750CC586C11}" destId="{F753B614-FD2B-46AB-B988-5E950948C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AEBE4A-EEAB-453A-B3DC-839F749F8E91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B8F25DB0-29F1-4A66-82A4-5F0F07727741}">
      <dgm:prSet phldrT="[文本]"/>
      <dgm:spPr/>
      <dgm:t>
        <a:bodyPr/>
        <a:lstStyle/>
        <a:p>
          <a:r>
            <a:rPr lang="zh-CN" altLang="en-US" b="1" dirty="0"/>
            <a:t>肺栓塞（</a:t>
          </a:r>
          <a:r>
            <a:rPr lang="en-US" altLang="zh-CN" b="1" dirty="0"/>
            <a:t>PE</a:t>
          </a:r>
          <a:r>
            <a:rPr lang="zh-CN" altLang="en-US" b="1" dirty="0"/>
            <a:t>）</a:t>
          </a:r>
        </a:p>
      </dgm:t>
    </dgm:pt>
    <dgm:pt modelId="{09BAAE9E-8322-42D6-A36D-165D24184C9C}" type="parTrans" cxnId="{E9ADA975-49A5-4A15-90FF-14C6F6039AD9}">
      <dgm:prSet/>
      <dgm:spPr/>
      <dgm:t>
        <a:bodyPr/>
        <a:lstStyle/>
        <a:p>
          <a:endParaRPr lang="zh-CN" altLang="en-US"/>
        </a:p>
      </dgm:t>
    </dgm:pt>
    <dgm:pt modelId="{37BD3525-731F-4EB6-9136-74A8CF324E9A}" type="sibTrans" cxnId="{E9ADA975-49A5-4A15-90FF-14C6F6039AD9}">
      <dgm:prSet/>
      <dgm:spPr/>
      <dgm:t>
        <a:bodyPr/>
        <a:lstStyle/>
        <a:p>
          <a:endParaRPr lang="zh-CN" altLang="en-US"/>
        </a:p>
      </dgm:t>
    </dgm:pt>
    <dgm:pt modelId="{8FB3A91B-8573-4E3D-9D2B-662FCCDEBACF}">
      <dgm:prSet phldrT="[文本]"/>
      <dgm:spPr/>
      <dgm:t>
        <a:bodyPr/>
        <a:lstStyle/>
        <a:p>
          <a:r>
            <a:rPr lang="en-US" altLang="zh-CN" dirty="0"/>
            <a:t>20%</a:t>
          </a:r>
          <a:endParaRPr lang="zh-CN" altLang="en-US" dirty="0"/>
        </a:p>
      </dgm:t>
    </dgm:pt>
    <dgm:pt modelId="{8BE56FE0-ABF7-462D-B6DE-8AB9A5EEA255}" type="parTrans" cxnId="{86237AFB-F143-45A1-BD0E-D4305658C373}">
      <dgm:prSet/>
      <dgm:spPr/>
      <dgm:t>
        <a:bodyPr/>
        <a:lstStyle/>
        <a:p>
          <a:endParaRPr lang="zh-CN" altLang="en-US"/>
        </a:p>
      </dgm:t>
    </dgm:pt>
    <dgm:pt modelId="{219842C9-8D3C-4F7E-9C9F-622EDE1DABB5}" type="sibTrans" cxnId="{86237AFB-F143-45A1-BD0E-D4305658C373}">
      <dgm:prSet/>
      <dgm:spPr/>
      <dgm:t>
        <a:bodyPr/>
        <a:lstStyle/>
        <a:p>
          <a:endParaRPr lang="zh-CN" altLang="en-US"/>
        </a:p>
      </dgm:t>
    </dgm:pt>
    <dgm:pt modelId="{E3EA8777-248A-40AF-AF31-EA4E25176321}">
      <dgm:prSet phldrT="[文本]"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99136" tIns="199136" rIns="199136" bIns="199136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深静脉血栓</a:t>
          </a:r>
          <a:r>
            <a:rPr lang="en-US" altLang="zh-CN" sz="27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(DVT</a:t>
          </a:r>
          <a:r>
            <a:rPr lang="en-US" altLang="zh-CN" sz="2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)</a:t>
          </a:r>
          <a:endParaRPr lang="zh-CN" altLang="en-US" sz="2800" b="1" kern="1200" dirty="0">
            <a:solidFill>
              <a:prstClr val="white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6B9C3369-C4D5-44B3-AE15-C21C4474C5C6}" type="parTrans" cxnId="{30967C4F-A7CF-47A3-AF8F-354590FDE5AA}">
      <dgm:prSet/>
      <dgm:spPr/>
      <dgm:t>
        <a:bodyPr/>
        <a:lstStyle/>
        <a:p>
          <a:endParaRPr lang="zh-CN" altLang="en-US"/>
        </a:p>
      </dgm:t>
    </dgm:pt>
    <dgm:pt modelId="{5AB18C3E-71AF-4EA0-B278-E2F10E7D548B}" type="sibTrans" cxnId="{30967C4F-A7CF-47A3-AF8F-354590FDE5AA}">
      <dgm:prSet/>
      <dgm:spPr/>
      <dgm:t>
        <a:bodyPr/>
        <a:lstStyle/>
        <a:p>
          <a:endParaRPr lang="zh-CN" altLang="en-US"/>
        </a:p>
      </dgm:t>
    </dgm:pt>
    <dgm:pt modelId="{7ED5617B-144E-4C0F-A703-3636E125C4ED}">
      <dgm:prSet phldrT="[文本]"/>
      <dgm:spPr>
        <a:ln>
          <a:solidFill>
            <a:srgbClr val="46ACAE"/>
          </a:solidFill>
        </a:ln>
      </dgm:spPr>
      <dgm:t>
        <a:bodyPr/>
        <a:lstStyle/>
        <a:p>
          <a:r>
            <a:rPr lang="en-US" altLang="zh-CN" dirty="0"/>
            <a:t>80%</a:t>
          </a:r>
          <a:endParaRPr lang="zh-CN" altLang="en-US" dirty="0"/>
        </a:p>
      </dgm:t>
    </dgm:pt>
    <dgm:pt modelId="{2B63F167-0435-4CF6-80DA-9551B7E9E6F6}" type="parTrans" cxnId="{7CC4FDB4-87F0-4096-AE00-2799DCEF2D33}">
      <dgm:prSet/>
      <dgm:spPr/>
      <dgm:t>
        <a:bodyPr/>
        <a:lstStyle/>
        <a:p>
          <a:endParaRPr lang="zh-CN" altLang="en-US"/>
        </a:p>
      </dgm:t>
    </dgm:pt>
    <dgm:pt modelId="{1EB6288A-FAAB-4C0B-9B2C-E8045B3FDC63}" type="sibTrans" cxnId="{7CC4FDB4-87F0-4096-AE00-2799DCEF2D33}">
      <dgm:prSet/>
      <dgm:spPr/>
      <dgm:t>
        <a:bodyPr/>
        <a:lstStyle/>
        <a:p>
          <a:endParaRPr lang="zh-CN" altLang="en-US"/>
        </a:p>
      </dgm:t>
    </dgm:pt>
    <dgm:pt modelId="{3EB3C466-2954-44B9-87F9-E799F8B9F959}">
      <dgm:prSet phldrT="[文本]" custT="1"/>
      <dgm:spPr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99136" tIns="199136" rIns="199136" bIns="199136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产后</a:t>
          </a:r>
        </a:p>
      </dgm:t>
    </dgm:pt>
    <dgm:pt modelId="{2811E5BC-4651-4D6B-B078-152A22998AD1}" type="parTrans" cxnId="{C3F56E62-83A5-49B3-832F-5F27C1AE0ABC}">
      <dgm:prSet/>
      <dgm:spPr/>
      <dgm:t>
        <a:bodyPr/>
        <a:lstStyle/>
        <a:p>
          <a:endParaRPr lang="zh-CN" altLang="en-US"/>
        </a:p>
      </dgm:t>
    </dgm:pt>
    <dgm:pt modelId="{E44DD2FF-2C62-4AC4-BD0D-2D5CF809D494}" type="sibTrans" cxnId="{C3F56E62-83A5-49B3-832F-5F27C1AE0ABC}">
      <dgm:prSet/>
      <dgm:spPr/>
      <dgm:t>
        <a:bodyPr/>
        <a:lstStyle/>
        <a:p>
          <a:endParaRPr lang="zh-CN" altLang="en-US"/>
        </a:p>
      </dgm:t>
    </dgm:pt>
    <dgm:pt modelId="{ECFB9602-010E-4D71-9306-3DB321AD4503}">
      <dgm:prSet phldrT="[文本]"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altLang="zh-CN" dirty="0"/>
            <a:t>1/2</a:t>
          </a:r>
          <a:endParaRPr lang="zh-CN" altLang="en-US" dirty="0"/>
        </a:p>
      </dgm:t>
    </dgm:pt>
    <dgm:pt modelId="{4EDA6B81-BCD8-44B6-8528-993ADA8470F0}" type="parTrans" cxnId="{387CEE02-9C6C-49A2-A4FD-87686847F7FE}">
      <dgm:prSet/>
      <dgm:spPr/>
      <dgm:t>
        <a:bodyPr/>
        <a:lstStyle/>
        <a:p>
          <a:endParaRPr lang="zh-CN" altLang="en-US"/>
        </a:p>
      </dgm:t>
    </dgm:pt>
    <dgm:pt modelId="{681390E6-4C06-47B2-A2C0-4AE3A28DBCDD}" type="sibTrans" cxnId="{387CEE02-9C6C-49A2-A4FD-87686847F7FE}">
      <dgm:prSet/>
      <dgm:spPr/>
      <dgm:t>
        <a:bodyPr/>
        <a:lstStyle/>
        <a:p>
          <a:endParaRPr lang="zh-CN" altLang="en-US"/>
        </a:p>
      </dgm:t>
    </dgm:pt>
    <dgm:pt modelId="{E0ED5D36-AD43-4A8B-B0DA-FE5C6071AE99}">
      <dgm:prSet phldrT="[文本]"/>
      <dgm:spPr/>
      <dgm:t>
        <a:bodyPr/>
        <a:lstStyle/>
        <a:p>
          <a:r>
            <a:rPr lang="zh-CN" altLang="en-US" b="1" dirty="0"/>
            <a:t>产前</a:t>
          </a:r>
        </a:p>
      </dgm:t>
    </dgm:pt>
    <dgm:pt modelId="{10BA2508-5990-4A6A-AB8E-0081533C849B}" type="parTrans" cxnId="{9F17A034-A556-4062-A42D-ED57F8310023}">
      <dgm:prSet/>
      <dgm:spPr/>
      <dgm:t>
        <a:bodyPr/>
        <a:lstStyle/>
        <a:p>
          <a:endParaRPr lang="zh-CN" altLang="en-US"/>
        </a:p>
      </dgm:t>
    </dgm:pt>
    <dgm:pt modelId="{D0379BEC-4029-4B24-9ED4-39B111558F4C}" type="sibTrans" cxnId="{9F17A034-A556-4062-A42D-ED57F8310023}">
      <dgm:prSet/>
      <dgm:spPr/>
      <dgm:t>
        <a:bodyPr/>
        <a:lstStyle/>
        <a:p>
          <a:endParaRPr lang="zh-CN" altLang="en-US"/>
        </a:p>
      </dgm:t>
    </dgm:pt>
    <dgm:pt modelId="{BAAD9821-079F-4810-9C88-1292BDBA3E93}">
      <dgm:prSet phldrT="[文本]"/>
      <dgm:spPr/>
      <dgm:t>
        <a:bodyPr/>
        <a:lstStyle/>
        <a:p>
          <a:r>
            <a:rPr lang="en-US" altLang="zh-CN" dirty="0"/>
            <a:t>1/2</a:t>
          </a:r>
          <a:endParaRPr lang="zh-CN" altLang="en-US" dirty="0"/>
        </a:p>
      </dgm:t>
    </dgm:pt>
    <dgm:pt modelId="{6DCD04E9-7545-4399-AEEB-714D3DCB6A3D}" type="parTrans" cxnId="{7DAC0C7A-EF1D-41BD-9D66-633EE3AF4947}">
      <dgm:prSet/>
      <dgm:spPr/>
      <dgm:t>
        <a:bodyPr/>
        <a:lstStyle/>
        <a:p>
          <a:endParaRPr lang="zh-CN" altLang="en-US"/>
        </a:p>
      </dgm:t>
    </dgm:pt>
    <dgm:pt modelId="{CA41430A-5C8C-409E-9836-E5408337E110}" type="sibTrans" cxnId="{7DAC0C7A-EF1D-41BD-9D66-633EE3AF4947}">
      <dgm:prSet/>
      <dgm:spPr/>
      <dgm:t>
        <a:bodyPr/>
        <a:lstStyle/>
        <a:p>
          <a:endParaRPr lang="zh-CN" altLang="en-US"/>
        </a:p>
      </dgm:t>
    </dgm:pt>
    <dgm:pt modelId="{31C87DA0-4272-4783-A3D7-C21314ADF56D}" type="pres">
      <dgm:prSet presAssocID="{90AEBE4A-EEAB-453A-B3DC-839F749F8E9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1595A30-DF9E-4762-8B0A-CB78E10CC5BB}" type="pres">
      <dgm:prSet presAssocID="{90AEBE4A-EEAB-453A-B3DC-839F749F8E91}" presName="children" presStyleCnt="0"/>
      <dgm:spPr/>
    </dgm:pt>
    <dgm:pt modelId="{63F92B1C-B1A1-4EA5-B799-6BA7C10C7F73}" type="pres">
      <dgm:prSet presAssocID="{90AEBE4A-EEAB-453A-B3DC-839F749F8E91}" presName="child1group" presStyleCnt="0"/>
      <dgm:spPr/>
    </dgm:pt>
    <dgm:pt modelId="{70B49A58-5527-4C74-A6D2-24DC2D42A14F}" type="pres">
      <dgm:prSet presAssocID="{90AEBE4A-EEAB-453A-B3DC-839F749F8E91}" presName="child1" presStyleLbl="bgAcc1" presStyleIdx="0" presStyleCnt="4"/>
      <dgm:spPr/>
    </dgm:pt>
    <dgm:pt modelId="{06D91A46-0036-413B-B4A6-3442C60C8554}" type="pres">
      <dgm:prSet presAssocID="{90AEBE4A-EEAB-453A-B3DC-839F749F8E91}" presName="child1Text" presStyleLbl="bgAcc1" presStyleIdx="0" presStyleCnt="4">
        <dgm:presLayoutVars>
          <dgm:bulletEnabled val="1"/>
        </dgm:presLayoutVars>
      </dgm:prSet>
      <dgm:spPr/>
    </dgm:pt>
    <dgm:pt modelId="{744FF5DB-F442-40F0-97B6-9861A6278F88}" type="pres">
      <dgm:prSet presAssocID="{90AEBE4A-EEAB-453A-B3DC-839F749F8E91}" presName="child2group" presStyleCnt="0"/>
      <dgm:spPr/>
    </dgm:pt>
    <dgm:pt modelId="{498D7772-5F65-40C8-8257-A879C99588FD}" type="pres">
      <dgm:prSet presAssocID="{90AEBE4A-EEAB-453A-B3DC-839F749F8E91}" presName="child2" presStyleLbl="bgAcc1" presStyleIdx="1" presStyleCnt="4"/>
      <dgm:spPr/>
    </dgm:pt>
    <dgm:pt modelId="{E0AC6CCE-04EA-4604-9A19-591B961D6637}" type="pres">
      <dgm:prSet presAssocID="{90AEBE4A-EEAB-453A-B3DC-839F749F8E91}" presName="child2Text" presStyleLbl="bgAcc1" presStyleIdx="1" presStyleCnt="4">
        <dgm:presLayoutVars>
          <dgm:bulletEnabled val="1"/>
        </dgm:presLayoutVars>
      </dgm:prSet>
      <dgm:spPr/>
    </dgm:pt>
    <dgm:pt modelId="{79DFC66F-4ACF-4C16-ACE8-09624D326E5D}" type="pres">
      <dgm:prSet presAssocID="{90AEBE4A-EEAB-453A-B3DC-839F749F8E91}" presName="child3group" presStyleCnt="0"/>
      <dgm:spPr/>
    </dgm:pt>
    <dgm:pt modelId="{1BB4284F-65E7-43E0-8C28-390AE0C467B5}" type="pres">
      <dgm:prSet presAssocID="{90AEBE4A-EEAB-453A-B3DC-839F749F8E91}" presName="child3" presStyleLbl="bgAcc1" presStyleIdx="2" presStyleCnt="4"/>
      <dgm:spPr/>
    </dgm:pt>
    <dgm:pt modelId="{4777B87C-A47B-404E-98AB-2AFD6ADED7BE}" type="pres">
      <dgm:prSet presAssocID="{90AEBE4A-EEAB-453A-B3DC-839F749F8E91}" presName="child3Text" presStyleLbl="bgAcc1" presStyleIdx="2" presStyleCnt="4">
        <dgm:presLayoutVars>
          <dgm:bulletEnabled val="1"/>
        </dgm:presLayoutVars>
      </dgm:prSet>
      <dgm:spPr/>
    </dgm:pt>
    <dgm:pt modelId="{79C2DCD9-E627-4DAE-9C2E-628DA1AB78A3}" type="pres">
      <dgm:prSet presAssocID="{90AEBE4A-EEAB-453A-B3DC-839F749F8E91}" presName="child4group" presStyleCnt="0"/>
      <dgm:spPr/>
    </dgm:pt>
    <dgm:pt modelId="{3E9A124D-3996-4C97-A8E8-AD00E407F503}" type="pres">
      <dgm:prSet presAssocID="{90AEBE4A-EEAB-453A-B3DC-839F749F8E91}" presName="child4" presStyleLbl="bgAcc1" presStyleIdx="3" presStyleCnt="4"/>
      <dgm:spPr/>
    </dgm:pt>
    <dgm:pt modelId="{EB2376C9-EA90-44D9-A4A0-7A78B7276212}" type="pres">
      <dgm:prSet presAssocID="{90AEBE4A-EEAB-453A-B3DC-839F749F8E91}" presName="child4Text" presStyleLbl="bgAcc1" presStyleIdx="3" presStyleCnt="4">
        <dgm:presLayoutVars>
          <dgm:bulletEnabled val="1"/>
        </dgm:presLayoutVars>
      </dgm:prSet>
      <dgm:spPr/>
    </dgm:pt>
    <dgm:pt modelId="{45890868-2AED-4BC8-B0C2-CFDE55B7AE4B}" type="pres">
      <dgm:prSet presAssocID="{90AEBE4A-EEAB-453A-B3DC-839F749F8E91}" presName="childPlaceholder" presStyleCnt="0"/>
      <dgm:spPr/>
    </dgm:pt>
    <dgm:pt modelId="{9116FD4A-E294-40FB-B4B1-0E72BA67C7B2}" type="pres">
      <dgm:prSet presAssocID="{90AEBE4A-EEAB-453A-B3DC-839F749F8E91}" presName="circle" presStyleCnt="0"/>
      <dgm:spPr/>
    </dgm:pt>
    <dgm:pt modelId="{7110E43D-B865-4130-9761-4923098AD1A7}" type="pres">
      <dgm:prSet presAssocID="{90AEBE4A-EEAB-453A-B3DC-839F749F8E91}" presName="quadrant1" presStyleLbl="node1" presStyleIdx="0" presStyleCnt="4" custLinFactNeighborX="2309" custLinFactNeighborY="907">
        <dgm:presLayoutVars>
          <dgm:chMax val="1"/>
          <dgm:bulletEnabled val="1"/>
        </dgm:presLayoutVars>
      </dgm:prSet>
      <dgm:spPr/>
    </dgm:pt>
    <dgm:pt modelId="{BAD36412-A8C8-4D26-8A4D-AEC321CA9DE3}" type="pres">
      <dgm:prSet presAssocID="{90AEBE4A-EEAB-453A-B3DC-839F749F8E91}" presName="quadrant2" presStyleLbl="node1" presStyleIdx="1" presStyleCnt="4">
        <dgm:presLayoutVars>
          <dgm:chMax val="1"/>
          <dgm:bulletEnabled val="1"/>
        </dgm:presLayoutVars>
      </dgm:prSet>
      <dgm:spPr>
        <a:xfrm rot="5400000">
          <a:off x="3088640" y="231647"/>
          <a:ext cx="1759712" cy="1759712"/>
        </a:xfrm>
        <a:prstGeom prst="pieWedge">
          <a:avLst/>
        </a:prstGeom>
      </dgm:spPr>
    </dgm:pt>
    <dgm:pt modelId="{5E8D3005-D0DF-42C6-8085-1705C0C9CC1B}" type="pres">
      <dgm:prSet presAssocID="{90AEBE4A-EEAB-453A-B3DC-839F749F8E91}" presName="quadrant3" presStyleLbl="node1" presStyleIdx="2" presStyleCnt="4">
        <dgm:presLayoutVars>
          <dgm:chMax val="1"/>
          <dgm:bulletEnabled val="1"/>
        </dgm:presLayoutVars>
      </dgm:prSet>
      <dgm:spPr>
        <a:xfrm rot="10800000">
          <a:off x="3088640" y="2072640"/>
          <a:ext cx="1759712" cy="1759712"/>
        </a:xfrm>
        <a:prstGeom prst="pieWedge">
          <a:avLst/>
        </a:prstGeom>
      </dgm:spPr>
    </dgm:pt>
    <dgm:pt modelId="{D8319FD0-6E83-4A68-9405-8B1D27E82359}" type="pres">
      <dgm:prSet presAssocID="{90AEBE4A-EEAB-453A-B3DC-839F749F8E91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278C747D-55A6-424D-8A73-F670D93690F6}" type="pres">
      <dgm:prSet presAssocID="{90AEBE4A-EEAB-453A-B3DC-839F749F8E91}" presName="quadrantPlaceholder" presStyleCnt="0"/>
      <dgm:spPr/>
    </dgm:pt>
    <dgm:pt modelId="{88DE6E76-89EA-49BB-96A0-8CA49E236303}" type="pres">
      <dgm:prSet presAssocID="{90AEBE4A-EEAB-453A-B3DC-839F749F8E91}" presName="center1" presStyleLbl="fgShp" presStyleIdx="0" presStyleCnt="2"/>
      <dgm:spPr/>
    </dgm:pt>
    <dgm:pt modelId="{87072BFD-9F67-4D56-908A-9D46F75FAA9E}" type="pres">
      <dgm:prSet presAssocID="{90AEBE4A-EEAB-453A-B3DC-839F749F8E91}" presName="center2" presStyleLbl="fgShp" presStyleIdx="1" presStyleCnt="2"/>
      <dgm:spPr/>
    </dgm:pt>
  </dgm:ptLst>
  <dgm:cxnLst>
    <dgm:cxn modelId="{387CEE02-9C6C-49A2-A4FD-87686847F7FE}" srcId="{3EB3C466-2954-44B9-87F9-E799F8B9F959}" destId="{ECFB9602-010E-4D71-9306-3DB321AD4503}" srcOrd="0" destOrd="0" parTransId="{4EDA6B81-BCD8-44B6-8528-993ADA8470F0}" sibTransId="{681390E6-4C06-47B2-A2C0-4AE3A28DBCDD}"/>
    <dgm:cxn modelId="{3C6A310E-B7BA-472C-A6AB-1B7EC5F3E960}" type="presOf" srcId="{ECFB9602-010E-4D71-9306-3DB321AD4503}" destId="{1BB4284F-65E7-43E0-8C28-390AE0C467B5}" srcOrd="0" destOrd="0" presId="urn:microsoft.com/office/officeart/2005/8/layout/cycle4"/>
    <dgm:cxn modelId="{C52C7911-FB8D-4406-888F-F82C0283519E}" type="presOf" srcId="{E0ED5D36-AD43-4A8B-B0DA-FE5C6071AE99}" destId="{D8319FD0-6E83-4A68-9405-8B1D27E82359}" srcOrd="0" destOrd="0" presId="urn:microsoft.com/office/officeart/2005/8/layout/cycle4"/>
    <dgm:cxn modelId="{81B6741B-C51F-486A-B828-327DD98E5C55}" type="presOf" srcId="{7ED5617B-144E-4C0F-A703-3636E125C4ED}" destId="{498D7772-5F65-40C8-8257-A879C99588FD}" srcOrd="0" destOrd="0" presId="urn:microsoft.com/office/officeart/2005/8/layout/cycle4"/>
    <dgm:cxn modelId="{9F17A034-A556-4062-A42D-ED57F8310023}" srcId="{90AEBE4A-EEAB-453A-B3DC-839F749F8E91}" destId="{E0ED5D36-AD43-4A8B-B0DA-FE5C6071AE99}" srcOrd="3" destOrd="0" parTransId="{10BA2508-5990-4A6A-AB8E-0081533C849B}" sibTransId="{D0379BEC-4029-4B24-9ED4-39B111558F4C}"/>
    <dgm:cxn modelId="{C3F56E62-83A5-49B3-832F-5F27C1AE0ABC}" srcId="{90AEBE4A-EEAB-453A-B3DC-839F749F8E91}" destId="{3EB3C466-2954-44B9-87F9-E799F8B9F959}" srcOrd="2" destOrd="0" parTransId="{2811E5BC-4651-4D6B-B078-152A22998AD1}" sibTransId="{E44DD2FF-2C62-4AC4-BD0D-2D5CF809D494}"/>
    <dgm:cxn modelId="{3A23C94A-53F2-4D8C-A504-30660BF8EF30}" type="presOf" srcId="{90AEBE4A-EEAB-453A-B3DC-839F749F8E91}" destId="{31C87DA0-4272-4783-A3D7-C21314ADF56D}" srcOrd="0" destOrd="0" presId="urn:microsoft.com/office/officeart/2005/8/layout/cycle4"/>
    <dgm:cxn modelId="{19FE8F4D-FC18-4C27-851D-0A71E651E733}" type="presOf" srcId="{B8F25DB0-29F1-4A66-82A4-5F0F07727741}" destId="{7110E43D-B865-4130-9761-4923098AD1A7}" srcOrd="0" destOrd="0" presId="urn:microsoft.com/office/officeart/2005/8/layout/cycle4"/>
    <dgm:cxn modelId="{30967C4F-A7CF-47A3-AF8F-354590FDE5AA}" srcId="{90AEBE4A-EEAB-453A-B3DC-839F749F8E91}" destId="{E3EA8777-248A-40AF-AF31-EA4E25176321}" srcOrd="1" destOrd="0" parTransId="{6B9C3369-C4D5-44B3-AE15-C21C4474C5C6}" sibTransId="{5AB18C3E-71AF-4EA0-B278-E2F10E7D548B}"/>
    <dgm:cxn modelId="{15F3D054-6C0E-442B-A4F4-39AC1FDDBFE7}" type="presOf" srcId="{E3EA8777-248A-40AF-AF31-EA4E25176321}" destId="{BAD36412-A8C8-4D26-8A4D-AEC321CA9DE3}" srcOrd="0" destOrd="0" presId="urn:microsoft.com/office/officeart/2005/8/layout/cycle4"/>
    <dgm:cxn modelId="{E9ADA975-49A5-4A15-90FF-14C6F6039AD9}" srcId="{90AEBE4A-EEAB-453A-B3DC-839F749F8E91}" destId="{B8F25DB0-29F1-4A66-82A4-5F0F07727741}" srcOrd="0" destOrd="0" parTransId="{09BAAE9E-8322-42D6-A36D-165D24184C9C}" sibTransId="{37BD3525-731F-4EB6-9136-74A8CF324E9A}"/>
    <dgm:cxn modelId="{ED78EA58-EF80-4B7E-85BE-C212A8F0EE11}" type="presOf" srcId="{ECFB9602-010E-4D71-9306-3DB321AD4503}" destId="{4777B87C-A47B-404E-98AB-2AFD6ADED7BE}" srcOrd="1" destOrd="0" presId="urn:microsoft.com/office/officeart/2005/8/layout/cycle4"/>
    <dgm:cxn modelId="{7DAC0C7A-EF1D-41BD-9D66-633EE3AF4947}" srcId="{E0ED5D36-AD43-4A8B-B0DA-FE5C6071AE99}" destId="{BAAD9821-079F-4810-9C88-1292BDBA3E93}" srcOrd="0" destOrd="0" parTransId="{6DCD04E9-7545-4399-AEEB-714D3DCB6A3D}" sibTransId="{CA41430A-5C8C-409E-9836-E5408337E110}"/>
    <dgm:cxn modelId="{6200435A-8EEB-4BEF-82AA-71E5300E76E9}" type="presOf" srcId="{BAAD9821-079F-4810-9C88-1292BDBA3E93}" destId="{EB2376C9-EA90-44D9-A4A0-7A78B7276212}" srcOrd="1" destOrd="0" presId="urn:microsoft.com/office/officeart/2005/8/layout/cycle4"/>
    <dgm:cxn modelId="{EDB9227C-DD58-4ADA-ADAA-C86FA3BF98C8}" type="presOf" srcId="{BAAD9821-079F-4810-9C88-1292BDBA3E93}" destId="{3E9A124D-3996-4C97-A8E8-AD00E407F503}" srcOrd="0" destOrd="0" presId="urn:microsoft.com/office/officeart/2005/8/layout/cycle4"/>
    <dgm:cxn modelId="{6A5CCB85-0AE2-4019-BBD6-AED04E4403A6}" type="presOf" srcId="{8FB3A91B-8573-4E3D-9D2B-662FCCDEBACF}" destId="{06D91A46-0036-413B-B4A6-3442C60C8554}" srcOrd="1" destOrd="0" presId="urn:microsoft.com/office/officeart/2005/8/layout/cycle4"/>
    <dgm:cxn modelId="{7CC4FDB4-87F0-4096-AE00-2799DCEF2D33}" srcId="{E3EA8777-248A-40AF-AF31-EA4E25176321}" destId="{7ED5617B-144E-4C0F-A703-3636E125C4ED}" srcOrd="0" destOrd="0" parTransId="{2B63F167-0435-4CF6-80DA-9551B7E9E6F6}" sibTransId="{1EB6288A-FAAB-4C0B-9B2C-E8045B3FDC63}"/>
    <dgm:cxn modelId="{74DD10CD-378F-42C9-A5DC-64DD16D23DD0}" type="presOf" srcId="{3EB3C466-2954-44B9-87F9-E799F8B9F959}" destId="{5E8D3005-D0DF-42C6-8085-1705C0C9CC1B}" srcOrd="0" destOrd="0" presId="urn:microsoft.com/office/officeart/2005/8/layout/cycle4"/>
    <dgm:cxn modelId="{40C5B6EE-DB32-4C71-939E-7C7C8D33962C}" type="presOf" srcId="{7ED5617B-144E-4C0F-A703-3636E125C4ED}" destId="{E0AC6CCE-04EA-4604-9A19-591B961D6637}" srcOrd="1" destOrd="0" presId="urn:microsoft.com/office/officeart/2005/8/layout/cycle4"/>
    <dgm:cxn modelId="{33EC0CF7-AD33-49B0-9D16-1B1E9305707A}" type="presOf" srcId="{8FB3A91B-8573-4E3D-9D2B-662FCCDEBACF}" destId="{70B49A58-5527-4C74-A6D2-24DC2D42A14F}" srcOrd="0" destOrd="0" presId="urn:microsoft.com/office/officeart/2005/8/layout/cycle4"/>
    <dgm:cxn modelId="{86237AFB-F143-45A1-BD0E-D4305658C373}" srcId="{B8F25DB0-29F1-4A66-82A4-5F0F07727741}" destId="{8FB3A91B-8573-4E3D-9D2B-662FCCDEBACF}" srcOrd="0" destOrd="0" parTransId="{8BE56FE0-ABF7-462D-B6DE-8AB9A5EEA255}" sibTransId="{219842C9-8D3C-4F7E-9C9F-622EDE1DABB5}"/>
    <dgm:cxn modelId="{F60E8F21-0155-4A35-906C-AB121E9472B2}" type="presParOf" srcId="{31C87DA0-4272-4783-A3D7-C21314ADF56D}" destId="{71595A30-DF9E-4762-8B0A-CB78E10CC5BB}" srcOrd="0" destOrd="0" presId="urn:microsoft.com/office/officeart/2005/8/layout/cycle4"/>
    <dgm:cxn modelId="{24806A06-4E63-48B2-88DA-5ADB6DBAC8C7}" type="presParOf" srcId="{71595A30-DF9E-4762-8B0A-CB78E10CC5BB}" destId="{63F92B1C-B1A1-4EA5-B799-6BA7C10C7F73}" srcOrd="0" destOrd="0" presId="urn:microsoft.com/office/officeart/2005/8/layout/cycle4"/>
    <dgm:cxn modelId="{760FD3E7-6A15-405F-965B-4388A0F48726}" type="presParOf" srcId="{63F92B1C-B1A1-4EA5-B799-6BA7C10C7F73}" destId="{70B49A58-5527-4C74-A6D2-24DC2D42A14F}" srcOrd="0" destOrd="0" presId="urn:microsoft.com/office/officeart/2005/8/layout/cycle4"/>
    <dgm:cxn modelId="{29F76905-1447-425E-920E-AED113D645A9}" type="presParOf" srcId="{63F92B1C-B1A1-4EA5-B799-6BA7C10C7F73}" destId="{06D91A46-0036-413B-B4A6-3442C60C8554}" srcOrd="1" destOrd="0" presId="urn:microsoft.com/office/officeart/2005/8/layout/cycle4"/>
    <dgm:cxn modelId="{3E5FE00D-7673-45A9-9EDA-31DE5AE448EB}" type="presParOf" srcId="{71595A30-DF9E-4762-8B0A-CB78E10CC5BB}" destId="{744FF5DB-F442-40F0-97B6-9861A6278F88}" srcOrd="1" destOrd="0" presId="urn:microsoft.com/office/officeart/2005/8/layout/cycle4"/>
    <dgm:cxn modelId="{220D67B4-1A64-486B-AA19-2EA86005081E}" type="presParOf" srcId="{744FF5DB-F442-40F0-97B6-9861A6278F88}" destId="{498D7772-5F65-40C8-8257-A879C99588FD}" srcOrd="0" destOrd="0" presId="urn:microsoft.com/office/officeart/2005/8/layout/cycle4"/>
    <dgm:cxn modelId="{61E96BE5-3986-4A69-AF0F-81C1CE739700}" type="presParOf" srcId="{744FF5DB-F442-40F0-97B6-9861A6278F88}" destId="{E0AC6CCE-04EA-4604-9A19-591B961D6637}" srcOrd="1" destOrd="0" presId="urn:microsoft.com/office/officeart/2005/8/layout/cycle4"/>
    <dgm:cxn modelId="{C6C321F9-76C2-4F03-9013-1F9588C1FE49}" type="presParOf" srcId="{71595A30-DF9E-4762-8B0A-CB78E10CC5BB}" destId="{79DFC66F-4ACF-4C16-ACE8-09624D326E5D}" srcOrd="2" destOrd="0" presId="urn:microsoft.com/office/officeart/2005/8/layout/cycle4"/>
    <dgm:cxn modelId="{F39002A5-33F8-4CC4-9885-79BAB9F0D167}" type="presParOf" srcId="{79DFC66F-4ACF-4C16-ACE8-09624D326E5D}" destId="{1BB4284F-65E7-43E0-8C28-390AE0C467B5}" srcOrd="0" destOrd="0" presId="urn:microsoft.com/office/officeart/2005/8/layout/cycle4"/>
    <dgm:cxn modelId="{93314319-693C-4302-B0A7-CBCF570CF0B0}" type="presParOf" srcId="{79DFC66F-4ACF-4C16-ACE8-09624D326E5D}" destId="{4777B87C-A47B-404E-98AB-2AFD6ADED7BE}" srcOrd="1" destOrd="0" presId="urn:microsoft.com/office/officeart/2005/8/layout/cycle4"/>
    <dgm:cxn modelId="{20AA8394-0598-4CF7-B423-34F507F189BC}" type="presParOf" srcId="{71595A30-DF9E-4762-8B0A-CB78E10CC5BB}" destId="{79C2DCD9-E627-4DAE-9C2E-628DA1AB78A3}" srcOrd="3" destOrd="0" presId="urn:microsoft.com/office/officeart/2005/8/layout/cycle4"/>
    <dgm:cxn modelId="{0EDC23B7-1CB5-4B68-B505-6706AC48117E}" type="presParOf" srcId="{79C2DCD9-E627-4DAE-9C2E-628DA1AB78A3}" destId="{3E9A124D-3996-4C97-A8E8-AD00E407F503}" srcOrd="0" destOrd="0" presId="urn:microsoft.com/office/officeart/2005/8/layout/cycle4"/>
    <dgm:cxn modelId="{A3463E89-CFEF-4EDD-A8AD-B01781951FE1}" type="presParOf" srcId="{79C2DCD9-E627-4DAE-9C2E-628DA1AB78A3}" destId="{EB2376C9-EA90-44D9-A4A0-7A78B7276212}" srcOrd="1" destOrd="0" presId="urn:microsoft.com/office/officeart/2005/8/layout/cycle4"/>
    <dgm:cxn modelId="{6EEBDE7C-FD5C-4692-9917-6D2A948F743E}" type="presParOf" srcId="{71595A30-DF9E-4762-8B0A-CB78E10CC5BB}" destId="{45890868-2AED-4BC8-B0C2-CFDE55B7AE4B}" srcOrd="4" destOrd="0" presId="urn:microsoft.com/office/officeart/2005/8/layout/cycle4"/>
    <dgm:cxn modelId="{C198B84C-F981-495C-912E-7B7A07AA9E03}" type="presParOf" srcId="{31C87DA0-4272-4783-A3D7-C21314ADF56D}" destId="{9116FD4A-E294-40FB-B4B1-0E72BA67C7B2}" srcOrd="1" destOrd="0" presId="urn:microsoft.com/office/officeart/2005/8/layout/cycle4"/>
    <dgm:cxn modelId="{010AF96A-7D94-4490-A241-C448BB1D7E30}" type="presParOf" srcId="{9116FD4A-E294-40FB-B4B1-0E72BA67C7B2}" destId="{7110E43D-B865-4130-9761-4923098AD1A7}" srcOrd="0" destOrd="0" presId="urn:microsoft.com/office/officeart/2005/8/layout/cycle4"/>
    <dgm:cxn modelId="{9E0A9A28-F674-48DD-8B77-D10DA3C981F2}" type="presParOf" srcId="{9116FD4A-E294-40FB-B4B1-0E72BA67C7B2}" destId="{BAD36412-A8C8-4D26-8A4D-AEC321CA9DE3}" srcOrd="1" destOrd="0" presId="urn:microsoft.com/office/officeart/2005/8/layout/cycle4"/>
    <dgm:cxn modelId="{7CC110F3-ABD3-4438-8CFE-E552C49B8E29}" type="presParOf" srcId="{9116FD4A-E294-40FB-B4B1-0E72BA67C7B2}" destId="{5E8D3005-D0DF-42C6-8085-1705C0C9CC1B}" srcOrd="2" destOrd="0" presId="urn:microsoft.com/office/officeart/2005/8/layout/cycle4"/>
    <dgm:cxn modelId="{D608D9F4-2A0B-4B53-860D-668875401057}" type="presParOf" srcId="{9116FD4A-E294-40FB-B4B1-0E72BA67C7B2}" destId="{D8319FD0-6E83-4A68-9405-8B1D27E82359}" srcOrd="3" destOrd="0" presId="urn:microsoft.com/office/officeart/2005/8/layout/cycle4"/>
    <dgm:cxn modelId="{5C201BAE-43EB-43F8-B4D3-DA98A7CF6080}" type="presParOf" srcId="{9116FD4A-E294-40FB-B4B1-0E72BA67C7B2}" destId="{278C747D-55A6-424D-8A73-F670D93690F6}" srcOrd="4" destOrd="0" presId="urn:microsoft.com/office/officeart/2005/8/layout/cycle4"/>
    <dgm:cxn modelId="{17C48F56-7A2E-47E9-A976-FFAD7652CB7C}" type="presParOf" srcId="{31C87DA0-4272-4783-A3D7-C21314ADF56D}" destId="{88DE6E76-89EA-49BB-96A0-8CA49E236303}" srcOrd="2" destOrd="0" presId="urn:microsoft.com/office/officeart/2005/8/layout/cycle4"/>
    <dgm:cxn modelId="{AC7CB541-6BEC-42CC-BCAA-3BD4CF8D8770}" type="presParOf" srcId="{31C87DA0-4272-4783-A3D7-C21314ADF56D}" destId="{87072BFD-9F67-4D56-908A-9D46F75FAA9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43EF3E-065E-4D38-B52D-9B9021C24A1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CDBB10E-F0DF-4875-9838-93F956251CD9}">
      <dgm:prSet phldrT="[文本]" custT="1"/>
      <dgm:spPr>
        <a:solidFill>
          <a:srgbClr val="F4D8E5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80334" tIns="96520" rIns="96520" bIns="96520" numCol="1" spcCol="1270" anchor="ctr" anchorCtr="0"/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b="1" kern="1200" dirty="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rPr>
            <a:t>静脉压迫</a:t>
          </a:r>
        </a:p>
      </dgm:t>
    </dgm:pt>
    <dgm:pt modelId="{984D0123-48FD-4283-BA76-58CD18239F81}" type="parTrans" cxnId="{7D016914-B0C0-4D33-9A3F-C4999DEDF451}">
      <dgm:prSet/>
      <dgm:spPr/>
      <dgm:t>
        <a:bodyPr/>
        <a:lstStyle/>
        <a:p>
          <a:endParaRPr lang="zh-CN" altLang="en-US"/>
        </a:p>
      </dgm:t>
    </dgm:pt>
    <dgm:pt modelId="{0392373F-C9C7-413A-8FD8-7A0E367E75BB}" type="sibTrans" cxnId="{7D016914-B0C0-4D33-9A3F-C4999DEDF451}">
      <dgm:prSet/>
      <dgm:spPr/>
      <dgm:t>
        <a:bodyPr/>
        <a:lstStyle/>
        <a:p>
          <a:endParaRPr lang="zh-CN" altLang="en-US"/>
        </a:p>
      </dgm:t>
    </dgm:pt>
    <dgm:pt modelId="{AAAEA457-2A79-4CD3-B041-8976F78C0F21}">
      <dgm:prSet phldrT="[文本]" custT="1"/>
      <dgm:spPr>
        <a:solidFill>
          <a:srgbClr val="F4D8E5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80334" tIns="96520" rIns="96520" bIns="96520" numCol="1" spcCol="1270" anchor="ctr" anchorCtr="0"/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b="1" kern="1200" dirty="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rPr>
            <a:t>活动受限</a:t>
          </a:r>
        </a:p>
      </dgm:t>
    </dgm:pt>
    <dgm:pt modelId="{8B8279DC-4F07-4999-82C7-DCB9F6729A63}" type="parTrans" cxnId="{5586F8ED-3514-438B-8B1D-9393D9C80960}">
      <dgm:prSet/>
      <dgm:spPr/>
      <dgm:t>
        <a:bodyPr/>
        <a:lstStyle/>
        <a:p>
          <a:endParaRPr lang="zh-CN" altLang="en-US"/>
        </a:p>
      </dgm:t>
    </dgm:pt>
    <dgm:pt modelId="{264DFF73-9A90-48CE-A243-1873CF4D4B82}" type="sibTrans" cxnId="{5586F8ED-3514-438B-8B1D-9393D9C80960}">
      <dgm:prSet/>
      <dgm:spPr/>
      <dgm:t>
        <a:bodyPr/>
        <a:lstStyle/>
        <a:p>
          <a:endParaRPr lang="zh-CN" altLang="en-US"/>
        </a:p>
      </dgm:t>
    </dgm:pt>
    <dgm:pt modelId="{366D9A0E-CC61-4832-9625-7C9F5BF27E48}">
      <dgm:prSet phldrT="[文本]" custT="1"/>
      <dgm:spPr>
        <a:solidFill>
          <a:srgbClr val="F4D8E5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80334" tIns="96520" rIns="96520" bIns="96520" numCol="1" spcCol="1270" anchor="ctr" anchorCtr="0"/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b="1" kern="1200" dirty="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rPr>
            <a:t>血管损伤</a:t>
          </a:r>
        </a:p>
      </dgm:t>
    </dgm:pt>
    <dgm:pt modelId="{4B803121-50ED-44E4-9717-72851DCC2056}" type="parTrans" cxnId="{CACC134A-A85C-4188-8916-BC0FCE7EA13B}">
      <dgm:prSet/>
      <dgm:spPr/>
      <dgm:t>
        <a:bodyPr/>
        <a:lstStyle/>
        <a:p>
          <a:endParaRPr lang="zh-CN" altLang="en-US"/>
        </a:p>
      </dgm:t>
    </dgm:pt>
    <dgm:pt modelId="{29E485E9-1102-4566-800B-400A51A454FB}" type="sibTrans" cxnId="{CACC134A-A85C-4188-8916-BC0FCE7EA13B}">
      <dgm:prSet/>
      <dgm:spPr/>
      <dgm:t>
        <a:bodyPr/>
        <a:lstStyle/>
        <a:p>
          <a:endParaRPr lang="zh-CN" altLang="en-US"/>
        </a:p>
      </dgm:t>
    </dgm:pt>
    <dgm:pt modelId="{0A495EA7-A37F-4524-A2EA-263BF97A33F5}">
      <dgm:prSet custT="1"/>
      <dgm:spPr>
        <a:solidFill>
          <a:srgbClr val="F4D8E5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80334" tIns="96520" rIns="96520" bIns="96520" numCol="1" spcCol="1270" anchor="ctr" anchorCtr="0"/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b="1" kern="1200" dirty="0">
              <a:solidFill>
                <a:schemeClr val="accent2"/>
              </a:solidFill>
              <a:latin typeface="Calibri"/>
              <a:ea typeface="宋体" panose="02010600030101010101" pitchFamily="2" charset="-122"/>
              <a:cs typeface="+mn-cs"/>
            </a:rPr>
            <a:t>血液高凝</a:t>
          </a:r>
        </a:p>
      </dgm:t>
    </dgm:pt>
    <dgm:pt modelId="{67861AE3-4261-4306-94DF-13453F603536}" type="parTrans" cxnId="{E6F04166-8BE0-46CA-93E0-41A062A3FC87}">
      <dgm:prSet/>
      <dgm:spPr/>
      <dgm:t>
        <a:bodyPr/>
        <a:lstStyle/>
        <a:p>
          <a:endParaRPr lang="zh-CN" altLang="en-US"/>
        </a:p>
      </dgm:t>
    </dgm:pt>
    <dgm:pt modelId="{965F0FAC-3799-4FE6-A608-8AA9B1096BDC}" type="sibTrans" cxnId="{E6F04166-8BE0-46CA-93E0-41A062A3FC87}">
      <dgm:prSet/>
      <dgm:spPr/>
      <dgm:t>
        <a:bodyPr/>
        <a:lstStyle/>
        <a:p>
          <a:endParaRPr lang="zh-CN" altLang="en-US"/>
        </a:p>
      </dgm:t>
    </dgm:pt>
    <dgm:pt modelId="{4B95043A-76F4-4D0D-9832-7CF8F876B805}" type="pres">
      <dgm:prSet presAssocID="{5C43EF3E-065E-4D38-B52D-9B9021C24A12}" presName="Name0" presStyleCnt="0">
        <dgm:presLayoutVars>
          <dgm:chMax val="7"/>
          <dgm:chPref val="7"/>
          <dgm:dir/>
        </dgm:presLayoutVars>
      </dgm:prSet>
      <dgm:spPr/>
    </dgm:pt>
    <dgm:pt modelId="{21FADF6F-9D3D-4632-AF08-A1A244A1BA64}" type="pres">
      <dgm:prSet presAssocID="{5C43EF3E-065E-4D38-B52D-9B9021C24A12}" presName="Name1" presStyleCnt="0"/>
      <dgm:spPr/>
    </dgm:pt>
    <dgm:pt modelId="{C135B73C-FD36-4323-B005-074545960DF9}" type="pres">
      <dgm:prSet presAssocID="{5C43EF3E-065E-4D38-B52D-9B9021C24A12}" presName="cycle" presStyleCnt="0"/>
      <dgm:spPr/>
    </dgm:pt>
    <dgm:pt modelId="{DE7FB584-2AAC-485C-BDD0-EEAA274F699B}" type="pres">
      <dgm:prSet presAssocID="{5C43EF3E-065E-4D38-B52D-9B9021C24A12}" presName="srcNode" presStyleLbl="node1" presStyleIdx="0" presStyleCnt="4"/>
      <dgm:spPr/>
    </dgm:pt>
    <dgm:pt modelId="{494B4CB8-C056-49A2-B254-FFE30D395E77}" type="pres">
      <dgm:prSet presAssocID="{5C43EF3E-065E-4D38-B52D-9B9021C24A12}" presName="conn" presStyleLbl="parChTrans1D2" presStyleIdx="0" presStyleCnt="1"/>
      <dgm:spPr/>
    </dgm:pt>
    <dgm:pt modelId="{4C20EEC9-8FAB-4A2D-B869-4484710A396C}" type="pres">
      <dgm:prSet presAssocID="{5C43EF3E-065E-4D38-B52D-9B9021C24A12}" presName="extraNode" presStyleLbl="node1" presStyleIdx="0" presStyleCnt="4"/>
      <dgm:spPr/>
    </dgm:pt>
    <dgm:pt modelId="{C96196D9-A55E-4865-A6F4-60A64EB08637}" type="pres">
      <dgm:prSet presAssocID="{5C43EF3E-065E-4D38-B52D-9B9021C24A12}" presName="dstNode" presStyleLbl="node1" presStyleIdx="0" presStyleCnt="4"/>
      <dgm:spPr/>
    </dgm:pt>
    <dgm:pt modelId="{7AB74025-4CA2-4ABC-B447-AB576C80CBBB}" type="pres">
      <dgm:prSet presAssocID="{0A495EA7-A37F-4524-A2EA-263BF97A33F5}" presName="text_1" presStyleLbl="node1" presStyleIdx="0" presStyleCnt="4">
        <dgm:presLayoutVars>
          <dgm:bulletEnabled val="1"/>
        </dgm:presLayoutVars>
      </dgm:prSet>
      <dgm:spPr>
        <a:xfrm>
          <a:off x="536559" y="365374"/>
          <a:ext cx="4581955" cy="731128"/>
        </a:xfrm>
        <a:prstGeom prst="rect">
          <a:avLst/>
        </a:prstGeom>
      </dgm:spPr>
    </dgm:pt>
    <dgm:pt modelId="{5FBE1439-6BDF-462B-A7E3-A757AB46B7B5}" type="pres">
      <dgm:prSet presAssocID="{0A495EA7-A37F-4524-A2EA-263BF97A33F5}" presName="accent_1" presStyleCnt="0"/>
      <dgm:spPr/>
    </dgm:pt>
    <dgm:pt modelId="{79A84119-9377-43F5-8E65-F9797771D7DE}" type="pres">
      <dgm:prSet presAssocID="{0A495EA7-A37F-4524-A2EA-263BF97A33F5}" presName="accentRepeatNode" presStyleLbl="solidFgAcc1" presStyleIdx="0" presStyleCnt="4"/>
      <dgm:spPr>
        <a:xfrm>
          <a:off x="79603" y="273983"/>
          <a:ext cx="913911" cy="913911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94102ED-6A31-4975-B479-3BFBBC3230E7}" type="pres">
      <dgm:prSet presAssocID="{7CDBB10E-F0DF-4875-9838-93F956251CD9}" presName="text_2" presStyleLbl="node1" presStyleIdx="1" presStyleCnt="4">
        <dgm:presLayoutVars>
          <dgm:bulletEnabled val="1"/>
        </dgm:presLayoutVars>
      </dgm:prSet>
      <dgm:spPr>
        <a:xfrm>
          <a:off x="955732" y="1462257"/>
          <a:ext cx="4162782" cy="731128"/>
        </a:xfrm>
        <a:prstGeom prst="rect">
          <a:avLst/>
        </a:prstGeom>
      </dgm:spPr>
    </dgm:pt>
    <dgm:pt modelId="{0973E081-2118-4F5B-B40C-5110DD778629}" type="pres">
      <dgm:prSet presAssocID="{7CDBB10E-F0DF-4875-9838-93F956251CD9}" presName="accent_2" presStyleCnt="0"/>
      <dgm:spPr/>
    </dgm:pt>
    <dgm:pt modelId="{AFDAE20E-618A-463D-866C-36EFF55EF670}" type="pres">
      <dgm:prSet presAssocID="{7CDBB10E-F0DF-4875-9838-93F956251CD9}" presName="accentRepeatNode" presStyleLbl="solidFgAcc1" presStyleIdx="1" presStyleCnt="4"/>
      <dgm:spPr>
        <a:xfrm>
          <a:off x="498776" y="1370866"/>
          <a:ext cx="913911" cy="913911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11FAA2F-D59F-4009-8535-5DDB3F00119C}" type="pres">
      <dgm:prSet presAssocID="{AAAEA457-2A79-4CD3-B041-8976F78C0F21}" presName="text_3" presStyleLbl="node1" presStyleIdx="2" presStyleCnt="4">
        <dgm:presLayoutVars>
          <dgm:bulletEnabled val="1"/>
        </dgm:presLayoutVars>
      </dgm:prSet>
      <dgm:spPr>
        <a:xfrm>
          <a:off x="955732" y="2559141"/>
          <a:ext cx="4162782" cy="731128"/>
        </a:xfrm>
        <a:prstGeom prst="rect">
          <a:avLst/>
        </a:prstGeom>
      </dgm:spPr>
    </dgm:pt>
    <dgm:pt modelId="{7AFA9EF4-4F15-4688-A391-F750CC586C11}" type="pres">
      <dgm:prSet presAssocID="{AAAEA457-2A79-4CD3-B041-8976F78C0F21}" presName="accent_3" presStyleCnt="0"/>
      <dgm:spPr/>
    </dgm:pt>
    <dgm:pt modelId="{F753B614-FD2B-46AB-B988-5E950948C71F}" type="pres">
      <dgm:prSet presAssocID="{AAAEA457-2A79-4CD3-B041-8976F78C0F21}" presName="accentRepeatNode" presStyleLbl="solidFgAcc1" presStyleIdx="2" presStyleCnt="4"/>
      <dgm:spPr>
        <a:xfrm>
          <a:off x="498776" y="2467750"/>
          <a:ext cx="913911" cy="913911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E204BBC-E9A9-424B-8CC2-E8FBC6A1F647}" type="pres">
      <dgm:prSet presAssocID="{366D9A0E-CC61-4832-9625-7C9F5BF27E48}" presName="text_4" presStyleLbl="node1" presStyleIdx="3" presStyleCnt="4" custLinFactNeighborX="2434" custLinFactNeighborY="-1191">
        <dgm:presLayoutVars>
          <dgm:bulletEnabled val="1"/>
        </dgm:presLayoutVars>
      </dgm:prSet>
      <dgm:spPr>
        <a:xfrm>
          <a:off x="602620" y="3647316"/>
          <a:ext cx="4581955" cy="731128"/>
        </a:xfrm>
        <a:prstGeom prst="rect">
          <a:avLst/>
        </a:prstGeom>
      </dgm:spPr>
    </dgm:pt>
    <dgm:pt modelId="{74E33448-F9F1-4CE2-BC66-7D4DD1D77A90}" type="pres">
      <dgm:prSet presAssocID="{366D9A0E-CC61-4832-9625-7C9F5BF27E48}" presName="accent_4" presStyleCnt="0"/>
      <dgm:spPr/>
    </dgm:pt>
    <dgm:pt modelId="{5C90EC6D-936B-4661-9AA6-C4FD3C616DBF}" type="pres">
      <dgm:prSet presAssocID="{366D9A0E-CC61-4832-9625-7C9F5BF27E48}" presName="accentRepeatNode" presStyleLbl="solidFgAcc1" presStyleIdx="3" presStyleCnt="4"/>
      <dgm:spPr>
        <a:xfrm>
          <a:off x="79603" y="3564633"/>
          <a:ext cx="913911" cy="913911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45714F03-3FB9-4CC0-8E7B-BC01E2FC7035}" type="presOf" srcId="{5C43EF3E-065E-4D38-B52D-9B9021C24A12}" destId="{4B95043A-76F4-4D0D-9832-7CF8F876B805}" srcOrd="0" destOrd="0" presId="urn:microsoft.com/office/officeart/2008/layout/VerticalCurvedList"/>
    <dgm:cxn modelId="{2B29E803-295D-4A3E-915F-4477B28319C4}" type="presOf" srcId="{0A495EA7-A37F-4524-A2EA-263BF97A33F5}" destId="{7AB74025-4CA2-4ABC-B447-AB576C80CBBB}" srcOrd="0" destOrd="0" presId="urn:microsoft.com/office/officeart/2008/layout/VerticalCurvedList"/>
    <dgm:cxn modelId="{7D016914-B0C0-4D33-9A3F-C4999DEDF451}" srcId="{5C43EF3E-065E-4D38-B52D-9B9021C24A12}" destId="{7CDBB10E-F0DF-4875-9838-93F956251CD9}" srcOrd="1" destOrd="0" parTransId="{984D0123-48FD-4283-BA76-58CD18239F81}" sibTransId="{0392373F-C9C7-413A-8FD8-7A0E367E75BB}"/>
    <dgm:cxn modelId="{5E35A82E-0A9E-4CA8-8234-9B9A69D5DF97}" type="presOf" srcId="{965F0FAC-3799-4FE6-A608-8AA9B1096BDC}" destId="{494B4CB8-C056-49A2-B254-FFE30D395E77}" srcOrd="0" destOrd="0" presId="urn:microsoft.com/office/officeart/2008/layout/VerticalCurvedList"/>
    <dgm:cxn modelId="{DEFD8D37-6B9F-4D3E-BBA1-D9EE7F1237BC}" type="presOf" srcId="{AAAEA457-2A79-4CD3-B041-8976F78C0F21}" destId="{311FAA2F-D59F-4009-8535-5DDB3F00119C}" srcOrd="0" destOrd="0" presId="urn:microsoft.com/office/officeart/2008/layout/VerticalCurvedList"/>
    <dgm:cxn modelId="{E6F04166-8BE0-46CA-93E0-41A062A3FC87}" srcId="{5C43EF3E-065E-4D38-B52D-9B9021C24A12}" destId="{0A495EA7-A37F-4524-A2EA-263BF97A33F5}" srcOrd="0" destOrd="0" parTransId="{67861AE3-4261-4306-94DF-13453F603536}" sibTransId="{965F0FAC-3799-4FE6-A608-8AA9B1096BDC}"/>
    <dgm:cxn modelId="{CACC134A-A85C-4188-8916-BC0FCE7EA13B}" srcId="{5C43EF3E-065E-4D38-B52D-9B9021C24A12}" destId="{366D9A0E-CC61-4832-9625-7C9F5BF27E48}" srcOrd="3" destOrd="0" parTransId="{4B803121-50ED-44E4-9717-72851DCC2056}" sibTransId="{29E485E9-1102-4566-800B-400A51A454FB}"/>
    <dgm:cxn modelId="{829E5653-657C-4345-8466-7B26B50A425E}" type="presOf" srcId="{7CDBB10E-F0DF-4875-9838-93F956251CD9}" destId="{994102ED-6A31-4975-B479-3BFBBC3230E7}" srcOrd="0" destOrd="0" presId="urn:microsoft.com/office/officeart/2008/layout/VerticalCurvedList"/>
    <dgm:cxn modelId="{CCF259A5-7FC7-42D6-91C2-5BE79B1F1C43}" type="presOf" srcId="{366D9A0E-CC61-4832-9625-7C9F5BF27E48}" destId="{8E204BBC-E9A9-424B-8CC2-E8FBC6A1F647}" srcOrd="0" destOrd="0" presId="urn:microsoft.com/office/officeart/2008/layout/VerticalCurvedList"/>
    <dgm:cxn modelId="{5586F8ED-3514-438B-8B1D-9393D9C80960}" srcId="{5C43EF3E-065E-4D38-B52D-9B9021C24A12}" destId="{AAAEA457-2A79-4CD3-B041-8976F78C0F21}" srcOrd="2" destOrd="0" parTransId="{8B8279DC-4F07-4999-82C7-DCB9F6729A63}" sibTransId="{264DFF73-9A90-48CE-A243-1873CF4D4B82}"/>
    <dgm:cxn modelId="{A630358B-9B9D-4463-9C0D-9E3DA9D35870}" type="presParOf" srcId="{4B95043A-76F4-4D0D-9832-7CF8F876B805}" destId="{21FADF6F-9D3D-4632-AF08-A1A244A1BA64}" srcOrd="0" destOrd="0" presId="urn:microsoft.com/office/officeart/2008/layout/VerticalCurvedList"/>
    <dgm:cxn modelId="{F92E9E92-E491-449E-AEC7-1D84EC99715E}" type="presParOf" srcId="{21FADF6F-9D3D-4632-AF08-A1A244A1BA64}" destId="{C135B73C-FD36-4323-B005-074545960DF9}" srcOrd="0" destOrd="0" presId="urn:microsoft.com/office/officeart/2008/layout/VerticalCurvedList"/>
    <dgm:cxn modelId="{590D0045-6185-442B-8CB9-C610190CCF0E}" type="presParOf" srcId="{C135B73C-FD36-4323-B005-074545960DF9}" destId="{DE7FB584-2AAC-485C-BDD0-EEAA274F699B}" srcOrd="0" destOrd="0" presId="urn:microsoft.com/office/officeart/2008/layout/VerticalCurvedList"/>
    <dgm:cxn modelId="{E9E91A53-CB48-43A6-AC2A-E4D7433FCCF9}" type="presParOf" srcId="{C135B73C-FD36-4323-B005-074545960DF9}" destId="{494B4CB8-C056-49A2-B254-FFE30D395E77}" srcOrd="1" destOrd="0" presId="urn:microsoft.com/office/officeart/2008/layout/VerticalCurvedList"/>
    <dgm:cxn modelId="{461C562D-7E9A-435C-8EA0-A2F43F1F75C9}" type="presParOf" srcId="{C135B73C-FD36-4323-B005-074545960DF9}" destId="{4C20EEC9-8FAB-4A2D-B869-4484710A396C}" srcOrd="2" destOrd="0" presId="urn:microsoft.com/office/officeart/2008/layout/VerticalCurvedList"/>
    <dgm:cxn modelId="{B4FD78DD-A4B5-4212-8FF5-6C370D42026C}" type="presParOf" srcId="{C135B73C-FD36-4323-B005-074545960DF9}" destId="{C96196D9-A55E-4865-A6F4-60A64EB08637}" srcOrd="3" destOrd="0" presId="urn:microsoft.com/office/officeart/2008/layout/VerticalCurvedList"/>
    <dgm:cxn modelId="{09194A95-7545-4C73-819B-8FB94F8AB8B8}" type="presParOf" srcId="{21FADF6F-9D3D-4632-AF08-A1A244A1BA64}" destId="{7AB74025-4CA2-4ABC-B447-AB576C80CBBB}" srcOrd="1" destOrd="0" presId="urn:microsoft.com/office/officeart/2008/layout/VerticalCurvedList"/>
    <dgm:cxn modelId="{020B36C3-53F8-4F31-96F4-EAF3B2CD8A17}" type="presParOf" srcId="{21FADF6F-9D3D-4632-AF08-A1A244A1BA64}" destId="{5FBE1439-6BDF-462B-A7E3-A757AB46B7B5}" srcOrd="2" destOrd="0" presId="urn:microsoft.com/office/officeart/2008/layout/VerticalCurvedList"/>
    <dgm:cxn modelId="{668CD0D7-932B-404B-957F-E6C3F007615E}" type="presParOf" srcId="{5FBE1439-6BDF-462B-A7E3-A757AB46B7B5}" destId="{79A84119-9377-43F5-8E65-F9797771D7DE}" srcOrd="0" destOrd="0" presId="urn:microsoft.com/office/officeart/2008/layout/VerticalCurvedList"/>
    <dgm:cxn modelId="{0FE50565-C02E-4BB3-8800-4E18CAE9F195}" type="presParOf" srcId="{21FADF6F-9D3D-4632-AF08-A1A244A1BA64}" destId="{994102ED-6A31-4975-B479-3BFBBC3230E7}" srcOrd="3" destOrd="0" presId="urn:microsoft.com/office/officeart/2008/layout/VerticalCurvedList"/>
    <dgm:cxn modelId="{1E8193A3-9D6B-4996-AF76-CA2FE4097E6C}" type="presParOf" srcId="{21FADF6F-9D3D-4632-AF08-A1A244A1BA64}" destId="{0973E081-2118-4F5B-B40C-5110DD778629}" srcOrd="4" destOrd="0" presId="urn:microsoft.com/office/officeart/2008/layout/VerticalCurvedList"/>
    <dgm:cxn modelId="{091B5CFC-0157-4E76-9B93-2680949F3DEE}" type="presParOf" srcId="{0973E081-2118-4F5B-B40C-5110DD778629}" destId="{AFDAE20E-618A-463D-866C-36EFF55EF670}" srcOrd="0" destOrd="0" presId="urn:microsoft.com/office/officeart/2008/layout/VerticalCurvedList"/>
    <dgm:cxn modelId="{49E83F99-6828-45B4-8474-8AD29D02BD8C}" type="presParOf" srcId="{21FADF6F-9D3D-4632-AF08-A1A244A1BA64}" destId="{311FAA2F-D59F-4009-8535-5DDB3F00119C}" srcOrd="5" destOrd="0" presId="urn:microsoft.com/office/officeart/2008/layout/VerticalCurvedList"/>
    <dgm:cxn modelId="{96F55286-FDCB-4EB9-99A1-3509B75BD47F}" type="presParOf" srcId="{21FADF6F-9D3D-4632-AF08-A1A244A1BA64}" destId="{7AFA9EF4-4F15-4688-A391-F750CC586C11}" srcOrd="6" destOrd="0" presId="urn:microsoft.com/office/officeart/2008/layout/VerticalCurvedList"/>
    <dgm:cxn modelId="{6C9B69DF-0F09-4021-949F-4D7B1B25E357}" type="presParOf" srcId="{7AFA9EF4-4F15-4688-A391-F750CC586C11}" destId="{F753B614-FD2B-46AB-B988-5E950948C71F}" srcOrd="0" destOrd="0" presId="urn:microsoft.com/office/officeart/2008/layout/VerticalCurvedList"/>
    <dgm:cxn modelId="{9C4B969E-9A05-4CEC-95A3-906766799984}" type="presParOf" srcId="{21FADF6F-9D3D-4632-AF08-A1A244A1BA64}" destId="{8E204BBC-E9A9-424B-8CC2-E8FBC6A1F647}" srcOrd="7" destOrd="0" presId="urn:microsoft.com/office/officeart/2008/layout/VerticalCurvedList"/>
    <dgm:cxn modelId="{BB03F991-25C9-4458-BC49-4274465A3729}" type="presParOf" srcId="{21FADF6F-9D3D-4632-AF08-A1A244A1BA64}" destId="{74E33448-F9F1-4CE2-BC66-7D4DD1D77A90}" srcOrd="8" destOrd="0" presId="urn:microsoft.com/office/officeart/2008/layout/VerticalCurvedList"/>
    <dgm:cxn modelId="{448727BE-2FEB-4D58-8509-E709E38E4123}" type="presParOf" srcId="{74E33448-F9F1-4CE2-BC66-7D4DD1D77A90}" destId="{5C90EC6D-936B-4661-9AA6-C4FD3C616D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6E91D5-7ED3-47BF-89C3-CA850B7E8BB9}" type="doc">
      <dgm:prSet loTypeId="urn:microsoft.com/office/officeart/2008/layout/AlternatingPictureBlocks" loCatId="list" qsTypeId="urn:microsoft.com/office/officeart/2005/8/quickstyle/simple4" qsCatId="simple" csTypeId="urn:microsoft.com/office/officeart/2005/8/colors/accent1_2" csCatId="accent1" phldr="1"/>
      <dgm:spPr/>
    </dgm:pt>
    <dgm:pt modelId="{04BF239D-09A6-4AD7-BCA0-BC3B804146D8}" type="pres">
      <dgm:prSet presAssocID="{246E91D5-7ED3-47BF-89C3-CA850B7E8BB9}" presName="linearFlow" presStyleCnt="0">
        <dgm:presLayoutVars>
          <dgm:dir/>
          <dgm:resizeHandles val="exact"/>
        </dgm:presLayoutVars>
      </dgm:prSet>
      <dgm:spPr/>
    </dgm:pt>
  </dgm:ptLst>
  <dgm:cxnLst>
    <dgm:cxn modelId="{5ECF4562-8EF0-4F30-85AF-8442478E337F}" type="presOf" srcId="{246E91D5-7ED3-47BF-89C3-CA850B7E8BB9}" destId="{04BF239D-09A6-4AD7-BCA0-BC3B804146D8}" srcOrd="0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43EF3E-065E-4D38-B52D-9B9021C24A1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CDBB10E-F0DF-4875-9838-93F956251CD9}">
      <dgm:prSet phldrT="[文本]" custT="1"/>
      <dgm:spPr>
        <a:solidFill>
          <a:srgbClr val="E4A0BF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80334" tIns="91440" rIns="91440" bIns="91440" numCol="1" spcCol="1270" anchor="ctr" anchorCtr="0"/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rPr>
            <a:t>孕产妇</a:t>
          </a:r>
          <a:r>
            <a:rPr lang="en-US" altLang="zh-CN" sz="3600" b="1" kern="1200" dirty="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rPr>
            <a:t>VTE</a:t>
          </a:r>
          <a:r>
            <a:rPr lang="zh-CN" altLang="en-US" sz="3600" b="1" kern="1200" dirty="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rPr>
            <a:t>防治指南</a:t>
          </a:r>
        </a:p>
      </dgm:t>
    </dgm:pt>
    <dgm:pt modelId="{984D0123-48FD-4283-BA76-58CD18239F81}" type="parTrans" cxnId="{7D016914-B0C0-4D33-9A3F-C4999DEDF451}">
      <dgm:prSet/>
      <dgm:spPr/>
      <dgm:t>
        <a:bodyPr/>
        <a:lstStyle/>
        <a:p>
          <a:endParaRPr lang="zh-CN" altLang="en-US"/>
        </a:p>
      </dgm:t>
    </dgm:pt>
    <dgm:pt modelId="{0392373F-C9C7-413A-8FD8-7A0E367E75BB}" type="sibTrans" cxnId="{7D016914-B0C0-4D33-9A3F-C4999DEDF451}">
      <dgm:prSet/>
      <dgm:spPr/>
      <dgm:t>
        <a:bodyPr/>
        <a:lstStyle/>
        <a:p>
          <a:endParaRPr lang="zh-CN" altLang="en-US"/>
        </a:p>
      </dgm:t>
    </dgm:pt>
    <dgm:pt modelId="{AAAEA457-2A79-4CD3-B041-8976F78C0F21}">
      <dgm:prSet phldrT="[文本]"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80334" tIns="96520" rIns="96520" bIns="96520" numCol="1" spcCol="1270" anchor="ctr" anchorCtr="0"/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案例回顾</a:t>
          </a:r>
        </a:p>
      </dgm:t>
    </dgm:pt>
    <dgm:pt modelId="{8B8279DC-4F07-4999-82C7-DCB9F6729A63}" type="parTrans" cxnId="{5586F8ED-3514-438B-8B1D-9393D9C80960}">
      <dgm:prSet/>
      <dgm:spPr/>
      <dgm:t>
        <a:bodyPr/>
        <a:lstStyle/>
        <a:p>
          <a:endParaRPr lang="zh-CN" altLang="en-US"/>
        </a:p>
      </dgm:t>
    </dgm:pt>
    <dgm:pt modelId="{264DFF73-9A90-48CE-A243-1873CF4D4B82}" type="sibTrans" cxnId="{5586F8ED-3514-438B-8B1D-9393D9C80960}">
      <dgm:prSet/>
      <dgm:spPr/>
      <dgm:t>
        <a:bodyPr/>
        <a:lstStyle/>
        <a:p>
          <a:endParaRPr lang="zh-CN" altLang="en-US"/>
        </a:p>
      </dgm:t>
    </dgm:pt>
    <dgm:pt modelId="{0A495EA7-A37F-4524-A2EA-263BF97A33F5}">
      <dgm:prSet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80334" tIns="96520" rIns="96520" bIns="96520" numCol="1" spcCol="1270" anchor="ctr" anchorCtr="0"/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孕产妇</a:t>
          </a:r>
          <a:r>
            <a:rPr lang="en-US" altLang="zh-CN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VTE</a:t>
          </a:r>
          <a:r>
            <a:rPr lang="zh-CN" altLang="en-US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概述</a:t>
          </a:r>
        </a:p>
      </dgm:t>
    </dgm:pt>
    <dgm:pt modelId="{67861AE3-4261-4306-94DF-13453F603536}" type="parTrans" cxnId="{E6F04166-8BE0-46CA-93E0-41A062A3FC87}">
      <dgm:prSet/>
      <dgm:spPr/>
      <dgm:t>
        <a:bodyPr/>
        <a:lstStyle/>
        <a:p>
          <a:endParaRPr lang="zh-CN" altLang="en-US"/>
        </a:p>
      </dgm:t>
    </dgm:pt>
    <dgm:pt modelId="{965F0FAC-3799-4FE6-A608-8AA9B1096BDC}" type="sibTrans" cxnId="{E6F04166-8BE0-46CA-93E0-41A062A3FC87}">
      <dgm:prSet/>
      <dgm:spPr/>
      <dgm:t>
        <a:bodyPr/>
        <a:lstStyle/>
        <a:p>
          <a:endParaRPr lang="zh-CN" altLang="en-US"/>
        </a:p>
      </dgm:t>
    </dgm:pt>
    <dgm:pt modelId="{4B95043A-76F4-4D0D-9832-7CF8F876B805}" type="pres">
      <dgm:prSet presAssocID="{5C43EF3E-065E-4D38-B52D-9B9021C24A12}" presName="Name0" presStyleCnt="0">
        <dgm:presLayoutVars>
          <dgm:chMax val="7"/>
          <dgm:chPref val="7"/>
          <dgm:dir/>
        </dgm:presLayoutVars>
      </dgm:prSet>
      <dgm:spPr/>
    </dgm:pt>
    <dgm:pt modelId="{21FADF6F-9D3D-4632-AF08-A1A244A1BA64}" type="pres">
      <dgm:prSet presAssocID="{5C43EF3E-065E-4D38-B52D-9B9021C24A12}" presName="Name1" presStyleCnt="0"/>
      <dgm:spPr/>
    </dgm:pt>
    <dgm:pt modelId="{C135B73C-FD36-4323-B005-074545960DF9}" type="pres">
      <dgm:prSet presAssocID="{5C43EF3E-065E-4D38-B52D-9B9021C24A12}" presName="cycle" presStyleCnt="0"/>
      <dgm:spPr/>
    </dgm:pt>
    <dgm:pt modelId="{DE7FB584-2AAC-485C-BDD0-EEAA274F699B}" type="pres">
      <dgm:prSet presAssocID="{5C43EF3E-065E-4D38-B52D-9B9021C24A12}" presName="srcNode" presStyleLbl="node1" presStyleIdx="0" presStyleCnt="3"/>
      <dgm:spPr/>
    </dgm:pt>
    <dgm:pt modelId="{494B4CB8-C056-49A2-B254-FFE30D395E77}" type="pres">
      <dgm:prSet presAssocID="{5C43EF3E-065E-4D38-B52D-9B9021C24A12}" presName="conn" presStyleLbl="parChTrans1D2" presStyleIdx="0" presStyleCnt="1"/>
      <dgm:spPr/>
    </dgm:pt>
    <dgm:pt modelId="{4C20EEC9-8FAB-4A2D-B869-4484710A396C}" type="pres">
      <dgm:prSet presAssocID="{5C43EF3E-065E-4D38-B52D-9B9021C24A12}" presName="extraNode" presStyleLbl="node1" presStyleIdx="0" presStyleCnt="3"/>
      <dgm:spPr/>
    </dgm:pt>
    <dgm:pt modelId="{C96196D9-A55E-4865-A6F4-60A64EB08637}" type="pres">
      <dgm:prSet presAssocID="{5C43EF3E-065E-4D38-B52D-9B9021C24A12}" presName="dstNode" presStyleLbl="node1" presStyleIdx="0" presStyleCnt="3"/>
      <dgm:spPr/>
    </dgm:pt>
    <dgm:pt modelId="{7AB74025-4CA2-4ABC-B447-AB576C80CBBB}" type="pres">
      <dgm:prSet presAssocID="{0A495EA7-A37F-4524-A2EA-263BF97A33F5}" presName="text_1" presStyleLbl="node1" presStyleIdx="0" presStyleCnt="3">
        <dgm:presLayoutVars>
          <dgm:bulletEnabled val="1"/>
        </dgm:presLayoutVars>
      </dgm:prSet>
      <dgm:spPr>
        <a:xfrm>
          <a:off x="536559" y="365374"/>
          <a:ext cx="5493379" cy="731128"/>
        </a:xfrm>
        <a:prstGeom prst="rect">
          <a:avLst/>
        </a:prstGeom>
      </dgm:spPr>
    </dgm:pt>
    <dgm:pt modelId="{5FBE1439-6BDF-462B-A7E3-A757AB46B7B5}" type="pres">
      <dgm:prSet presAssocID="{0A495EA7-A37F-4524-A2EA-263BF97A33F5}" presName="accent_1" presStyleCnt="0"/>
      <dgm:spPr/>
    </dgm:pt>
    <dgm:pt modelId="{79A84119-9377-43F5-8E65-F9797771D7DE}" type="pres">
      <dgm:prSet presAssocID="{0A495EA7-A37F-4524-A2EA-263BF97A33F5}" presName="accentRepeatNode" presStyleLbl="solidFgAcc1" presStyleIdx="0" presStyleCnt="3"/>
      <dgm:spPr>
        <a:xfrm>
          <a:off x="79603" y="273983"/>
          <a:ext cx="913911" cy="913911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94102ED-6A31-4975-B479-3BFBBC3230E7}" type="pres">
      <dgm:prSet presAssocID="{7CDBB10E-F0DF-4875-9838-93F956251CD9}" presName="text_2" presStyleLbl="node1" presStyleIdx="1" presStyleCnt="3">
        <dgm:presLayoutVars>
          <dgm:bulletEnabled val="1"/>
        </dgm:presLayoutVars>
      </dgm:prSet>
      <dgm:spPr>
        <a:xfrm>
          <a:off x="955732" y="1462257"/>
          <a:ext cx="5074206" cy="731128"/>
        </a:xfrm>
        <a:prstGeom prst="rect">
          <a:avLst/>
        </a:prstGeom>
      </dgm:spPr>
    </dgm:pt>
    <dgm:pt modelId="{0973E081-2118-4F5B-B40C-5110DD778629}" type="pres">
      <dgm:prSet presAssocID="{7CDBB10E-F0DF-4875-9838-93F956251CD9}" presName="accent_2" presStyleCnt="0"/>
      <dgm:spPr/>
    </dgm:pt>
    <dgm:pt modelId="{AFDAE20E-618A-463D-866C-36EFF55EF670}" type="pres">
      <dgm:prSet presAssocID="{7CDBB10E-F0DF-4875-9838-93F956251CD9}" presName="accentRepeatNode" presStyleLbl="solidFgAcc1" presStyleIdx="1" presStyleCnt="3"/>
      <dgm:spPr>
        <a:xfrm>
          <a:off x="498776" y="1370866"/>
          <a:ext cx="913911" cy="913911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E4A0BF"/>
          </a:solidFill>
          <a:prstDash val="solid"/>
        </a:ln>
        <a:effectLst/>
      </dgm:spPr>
    </dgm:pt>
    <dgm:pt modelId="{311FAA2F-D59F-4009-8535-5DDB3F00119C}" type="pres">
      <dgm:prSet presAssocID="{AAAEA457-2A79-4CD3-B041-8976F78C0F21}" presName="text_3" presStyleLbl="node1" presStyleIdx="2" presStyleCnt="3">
        <dgm:presLayoutVars>
          <dgm:bulletEnabled val="1"/>
        </dgm:presLayoutVars>
      </dgm:prSet>
      <dgm:spPr>
        <a:xfrm>
          <a:off x="955732" y="2559141"/>
          <a:ext cx="5074206" cy="731128"/>
        </a:xfrm>
        <a:prstGeom prst="rect">
          <a:avLst/>
        </a:prstGeom>
      </dgm:spPr>
    </dgm:pt>
    <dgm:pt modelId="{7AFA9EF4-4F15-4688-A391-F750CC586C11}" type="pres">
      <dgm:prSet presAssocID="{AAAEA457-2A79-4CD3-B041-8976F78C0F21}" presName="accent_3" presStyleCnt="0"/>
      <dgm:spPr/>
    </dgm:pt>
    <dgm:pt modelId="{F753B614-FD2B-46AB-B988-5E950948C71F}" type="pres">
      <dgm:prSet presAssocID="{AAAEA457-2A79-4CD3-B041-8976F78C0F21}" presName="accentRepeatNode" presStyleLbl="solidFgAcc1" presStyleIdx="2" presStyleCnt="3"/>
      <dgm:spPr>
        <a:xfrm>
          <a:off x="498776" y="2467750"/>
          <a:ext cx="913911" cy="913911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45714F03-3FB9-4CC0-8E7B-BC01E2FC7035}" type="presOf" srcId="{5C43EF3E-065E-4D38-B52D-9B9021C24A12}" destId="{4B95043A-76F4-4D0D-9832-7CF8F876B805}" srcOrd="0" destOrd="0" presId="urn:microsoft.com/office/officeart/2008/layout/VerticalCurvedList"/>
    <dgm:cxn modelId="{2B29E803-295D-4A3E-915F-4477B28319C4}" type="presOf" srcId="{0A495EA7-A37F-4524-A2EA-263BF97A33F5}" destId="{7AB74025-4CA2-4ABC-B447-AB576C80CBBB}" srcOrd="0" destOrd="0" presId="urn:microsoft.com/office/officeart/2008/layout/VerticalCurvedList"/>
    <dgm:cxn modelId="{7D016914-B0C0-4D33-9A3F-C4999DEDF451}" srcId="{5C43EF3E-065E-4D38-B52D-9B9021C24A12}" destId="{7CDBB10E-F0DF-4875-9838-93F956251CD9}" srcOrd="1" destOrd="0" parTransId="{984D0123-48FD-4283-BA76-58CD18239F81}" sibTransId="{0392373F-C9C7-413A-8FD8-7A0E367E75BB}"/>
    <dgm:cxn modelId="{5E35A82E-0A9E-4CA8-8234-9B9A69D5DF97}" type="presOf" srcId="{965F0FAC-3799-4FE6-A608-8AA9B1096BDC}" destId="{494B4CB8-C056-49A2-B254-FFE30D395E77}" srcOrd="0" destOrd="0" presId="urn:microsoft.com/office/officeart/2008/layout/VerticalCurvedList"/>
    <dgm:cxn modelId="{DEFD8D37-6B9F-4D3E-BBA1-D9EE7F1237BC}" type="presOf" srcId="{AAAEA457-2A79-4CD3-B041-8976F78C0F21}" destId="{311FAA2F-D59F-4009-8535-5DDB3F00119C}" srcOrd="0" destOrd="0" presId="urn:microsoft.com/office/officeart/2008/layout/VerticalCurvedList"/>
    <dgm:cxn modelId="{E6F04166-8BE0-46CA-93E0-41A062A3FC87}" srcId="{5C43EF3E-065E-4D38-B52D-9B9021C24A12}" destId="{0A495EA7-A37F-4524-A2EA-263BF97A33F5}" srcOrd="0" destOrd="0" parTransId="{67861AE3-4261-4306-94DF-13453F603536}" sibTransId="{965F0FAC-3799-4FE6-A608-8AA9B1096BDC}"/>
    <dgm:cxn modelId="{829E5653-657C-4345-8466-7B26B50A425E}" type="presOf" srcId="{7CDBB10E-F0DF-4875-9838-93F956251CD9}" destId="{994102ED-6A31-4975-B479-3BFBBC3230E7}" srcOrd="0" destOrd="0" presId="urn:microsoft.com/office/officeart/2008/layout/VerticalCurvedList"/>
    <dgm:cxn modelId="{5586F8ED-3514-438B-8B1D-9393D9C80960}" srcId="{5C43EF3E-065E-4D38-B52D-9B9021C24A12}" destId="{AAAEA457-2A79-4CD3-B041-8976F78C0F21}" srcOrd="2" destOrd="0" parTransId="{8B8279DC-4F07-4999-82C7-DCB9F6729A63}" sibTransId="{264DFF73-9A90-48CE-A243-1873CF4D4B82}"/>
    <dgm:cxn modelId="{A630358B-9B9D-4463-9C0D-9E3DA9D35870}" type="presParOf" srcId="{4B95043A-76F4-4D0D-9832-7CF8F876B805}" destId="{21FADF6F-9D3D-4632-AF08-A1A244A1BA64}" srcOrd="0" destOrd="0" presId="urn:microsoft.com/office/officeart/2008/layout/VerticalCurvedList"/>
    <dgm:cxn modelId="{F92E9E92-E491-449E-AEC7-1D84EC99715E}" type="presParOf" srcId="{21FADF6F-9D3D-4632-AF08-A1A244A1BA64}" destId="{C135B73C-FD36-4323-B005-074545960DF9}" srcOrd="0" destOrd="0" presId="urn:microsoft.com/office/officeart/2008/layout/VerticalCurvedList"/>
    <dgm:cxn modelId="{590D0045-6185-442B-8CB9-C610190CCF0E}" type="presParOf" srcId="{C135B73C-FD36-4323-B005-074545960DF9}" destId="{DE7FB584-2AAC-485C-BDD0-EEAA274F699B}" srcOrd="0" destOrd="0" presId="urn:microsoft.com/office/officeart/2008/layout/VerticalCurvedList"/>
    <dgm:cxn modelId="{E9E91A53-CB48-43A6-AC2A-E4D7433FCCF9}" type="presParOf" srcId="{C135B73C-FD36-4323-B005-074545960DF9}" destId="{494B4CB8-C056-49A2-B254-FFE30D395E77}" srcOrd="1" destOrd="0" presId="urn:microsoft.com/office/officeart/2008/layout/VerticalCurvedList"/>
    <dgm:cxn modelId="{461C562D-7E9A-435C-8EA0-A2F43F1F75C9}" type="presParOf" srcId="{C135B73C-FD36-4323-B005-074545960DF9}" destId="{4C20EEC9-8FAB-4A2D-B869-4484710A396C}" srcOrd="2" destOrd="0" presId="urn:microsoft.com/office/officeart/2008/layout/VerticalCurvedList"/>
    <dgm:cxn modelId="{B4FD78DD-A4B5-4212-8FF5-6C370D42026C}" type="presParOf" srcId="{C135B73C-FD36-4323-B005-074545960DF9}" destId="{C96196D9-A55E-4865-A6F4-60A64EB08637}" srcOrd="3" destOrd="0" presId="urn:microsoft.com/office/officeart/2008/layout/VerticalCurvedList"/>
    <dgm:cxn modelId="{09194A95-7545-4C73-819B-8FB94F8AB8B8}" type="presParOf" srcId="{21FADF6F-9D3D-4632-AF08-A1A244A1BA64}" destId="{7AB74025-4CA2-4ABC-B447-AB576C80CBBB}" srcOrd="1" destOrd="0" presId="urn:microsoft.com/office/officeart/2008/layout/VerticalCurvedList"/>
    <dgm:cxn modelId="{020B36C3-53F8-4F31-96F4-EAF3B2CD8A17}" type="presParOf" srcId="{21FADF6F-9D3D-4632-AF08-A1A244A1BA64}" destId="{5FBE1439-6BDF-462B-A7E3-A757AB46B7B5}" srcOrd="2" destOrd="0" presId="urn:microsoft.com/office/officeart/2008/layout/VerticalCurvedList"/>
    <dgm:cxn modelId="{668CD0D7-932B-404B-957F-E6C3F007615E}" type="presParOf" srcId="{5FBE1439-6BDF-462B-A7E3-A757AB46B7B5}" destId="{79A84119-9377-43F5-8E65-F9797771D7DE}" srcOrd="0" destOrd="0" presId="urn:microsoft.com/office/officeart/2008/layout/VerticalCurvedList"/>
    <dgm:cxn modelId="{0FE50565-C02E-4BB3-8800-4E18CAE9F195}" type="presParOf" srcId="{21FADF6F-9D3D-4632-AF08-A1A244A1BA64}" destId="{994102ED-6A31-4975-B479-3BFBBC3230E7}" srcOrd="3" destOrd="0" presId="urn:microsoft.com/office/officeart/2008/layout/VerticalCurvedList"/>
    <dgm:cxn modelId="{1E8193A3-9D6B-4996-AF76-CA2FE4097E6C}" type="presParOf" srcId="{21FADF6F-9D3D-4632-AF08-A1A244A1BA64}" destId="{0973E081-2118-4F5B-B40C-5110DD778629}" srcOrd="4" destOrd="0" presId="urn:microsoft.com/office/officeart/2008/layout/VerticalCurvedList"/>
    <dgm:cxn modelId="{091B5CFC-0157-4E76-9B93-2680949F3DEE}" type="presParOf" srcId="{0973E081-2118-4F5B-B40C-5110DD778629}" destId="{AFDAE20E-618A-463D-866C-36EFF55EF670}" srcOrd="0" destOrd="0" presId="urn:microsoft.com/office/officeart/2008/layout/VerticalCurvedList"/>
    <dgm:cxn modelId="{49E83F99-6828-45B4-8474-8AD29D02BD8C}" type="presParOf" srcId="{21FADF6F-9D3D-4632-AF08-A1A244A1BA64}" destId="{311FAA2F-D59F-4009-8535-5DDB3F00119C}" srcOrd="5" destOrd="0" presId="urn:microsoft.com/office/officeart/2008/layout/VerticalCurvedList"/>
    <dgm:cxn modelId="{96F55286-FDCB-4EB9-99A1-3509B75BD47F}" type="presParOf" srcId="{21FADF6F-9D3D-4632-AF08-A1A244A1BA64}" destId="{7AFA9EF4-4F15-4688-A391-F750CC586C11}" srcOrd="6" destOrd="0" presId="urn:microsoft.com/office/officeart/2008/layout/VerticalCurvedList"/>
    <dgm:cxn modelId="{6C9B69DF-0F09-4021-949F-4D7B1B25E357}" type="presParOf" srcId="{7AFA9EF4-4F15-4688-A391-F750CC586C11}" destId="{F753B614-FD2B-46AB-B988-5E950948C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E593D2-D747-459B-84FF-81B38F999825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1052B6E5-3CCC-43B9-8266-F3DF1C40BAFB}">
      <dgm:prSet phldrT="[文本]"/>
      <dgm:spPr/>
      <dgm:t>
        <a:bodyPr/>
        <a:lstStyle/>
        <a:p>
          <a:r>
            <a:rPr lang="zh-CN" altLang="en-US" b="1" dirty="0"/>
            <a:t>患者评估</a:t>
          </a:r>
        </a:p>
      </dgm:t>
    </dgm:pt>
    <dgm:pt modelId="{DA6EBF91-1212-4FFB-BDA0-DECF80980F8D}" type="parTrans" cxnId="{B24EAE03-654D-494F-AF39-E49D3D6AF63E}">
      <dgm:prSet/>
      <dgm:spPr/>
      <dgm:t>
        <a:bodyPr/>
        <a:lstStyle/>
        <a:p>
          <a:endParaRPr lang="zh-CN" altLang="en-US"/>
        </a:p>
      </dgm:t>
    </dgm:pt>
    <dgm:pt modelId="{0B9666D3-61AC-4429-8543-6F6EA0C4F3C5}" type="sibTrans" cxnId="{B24EAE03-654D-494F-AF39-E49D3D6AF63E}">
      <dgm:prSet/>
      <dgm:spPr/>
      <dgm:t>
        <a:bodyPr/>
        <a:lstStyle/>
        <a:p>
          <a:endParaRPr lang="zh-CN" altLang="en-US"/>
        </a:p>
      </dgm:t>
    </dgm:pt>
    <dgm:pt modelId="{02FB3E3D-D9AE-4C93-B111-4C4D86AAE684}">
      <dgm:prSet phldrT="[文本]"/>
      <dgm:spPr/>
      <dgm:t>
        <a:bodyPr/>
        <a:lstStyle/>
        <a:p>
          <a:r>
            <a:rPr lang="zh-CN" altLang="en-US" dirty="0"/>
            <a:t>何时评估？</a:t>
          </a:r>
        </a:p>
      </dgm:t>
    </dgm:pt>
    <dgm:pt modelId="{03E69212-2111-4C47-A7F7-50F07F9AE1DE}" type="parTrans" cxnId="{ECA01FAD-6920-45F5-90DE-0EA321BF90AF}">
      <dgm:prSet/>
      <dgm:spPr/>
      <dgm:t>
        <a:bodyPr/>
        <a:lstStyle/>
        <a:p>
          <a:endParaRPr lang="zh-CN" altLang="en-US"/>
        </a:p>
      </dgm:t>
    </dgm:pt>
    <dgm:pt modelId="{99D075EE-4C39-4C70-91F2-2680714FFD57}" type="sibTrans" cxnId="{ECA01FAD-6920-45F5-90DE-0EA321BF90AF}">
      <dgm:prSet/>
      <dgm:spPr/>
      <dgm:t>
        <a:bodyPr/>
        <a:lstStyle/>
        <a:p>
          <a:endParaRPr lang="zh-CN" altLang="en-US"/>
        </a:p>
      </dgm:t>
    </dgm:pt>
    <dgm:pt modelId="{B4096264-A493-4A6F-9A05-D3EA31BE282E}">
      <dgm:prSet phldrT="[文本]"/>
      <dgm:spPr/>
      <dgm:t>
        <a:bodyPr/>
        <a:lstStyle/>
        <a:p>
          <a:r>
            <a:rPr lang="zh-CN" altLang="en-US" dirty="0"/>
            <a:t>如何评估？</a:t>
          </a:r>
        </a:p>
      </dgm:t>
    </dgm:pt>
    <dgm:pt modelId="{2B72BB1D-E8E2-4BD1-88D1-404AEA1B5FB3}" type="parTrans" cxnId="{CD39A72B-6B82-45E5-97D9-C181AC65407D}">
      <dgm:prSet/>
      <dgm:spPr/>
      <dgm:t>
        <a:bodyPr/>
        <a:lstStyle/>
        <a:p>
          <a:endParaRPr lang="zh-CN" altLang="en-US"/>
        </a:p>
      </dgm:t>
    </dgm:pt>
    <dgm:pt modelId="{8DA13A2E-C157-4F6A-A520-392883B22020}" type="sibTrans" cxnId="{CD39A72B-6B82-45E5-97D9-C181AC65407D}">
      <dgm:prSet/>
      <dgm:spPr/>
      <dgm:t>
        <a:bodyPr/>
        <a:lstStyle/>
        <a:p>
          <a:endParaRPr lang="zh-CN" altLang="en-US"/>
        </a:p>
      </dgm:t>
    </dgm:pt>
    <dgm:pt modelId="{C1697561-C4FD-43F6-B76D-EBD3E70B60FB}">
      <dgm:prSet phldrT="[文本]"/>
      <dgm:spPr/>
      <dgm:t>
        <a:bodyPr/>
        <a:lstStyle/>
        <a:p>
          <a:r>
            <a:rPr lang="zh-CN" altLang="en-US" b="1" dirty="0"/>
            <a:t>药物使用</a:t>
          </a:r>
        </a:p>
      </dgm:t>
    </dgm:pt>
    <dgm:pt modelId="{81BFEA7C-3452-44E1-8D28-6EE2EB7C918F}" type="parTrans" cxnId="{4416BA79-830C-4853-A19D-D4C9B6999524}">
      <dgm:prSet/>
      <dgm:spPr/>
      <dgm:t>
        <a:bodyPr/>
        <a:lstStyle/>
        <a:p>
          <a:endParaRPr lang="zh-CN" altLang="en-US"/>
        </a:p>
      </dgm:t>
    </dgm:pt>
    <dgm:pt modelId="{D5B57B96-2059-47EC-84D5-EDEA077C55D8}" type="sibTrans" cxnId="{4416BA79-830C-4853-A19D-D4C9B6999524}">
      <dgm:prSet/>
      <dgm:spPr/>
      <dgm:t>
        <a:bodyPr/>
        <a:lstStyle/>
        <a:p>
          <a:endParaRPr lang="zh-CN" altLang="en-US"/>
        </a:p>
      </dgm:t>
    </dgm:pt>
    <dgm:pt modelId="{5315C68B-5F21-4D05-A061-A30560C63509}">
      <dgm:prSet phldrT="[文本]"/>
      <dgm:spPr/>
      <dgm:t>
        <a:bodyPr/>
        <a:lstStyle/>
        <a:p>
          <a:r>
            <a:rPr lang="zh-CN" altLang="en-US" dirty="0"/>
            <a:t>用药指征？</a:t>
          </a:r>
        </a:p>
      </dgm:t>
    </dgm:pt>
    <dgm:pt modelId="{B099E703-0485-417B-892E-0F4C11664FDF}" type="parTrans" cxnId="{770910AC-9D73-47C7-A4CE-5524C56B53E4}">
      <dgm:prSet/>
      <dgm:spPr/>
      <dgm:t>
        <a:bodyPr/>
        <a:lstStyle/>
        <a:p>
          <a:endParaRPr lang="zh-CN" altLang="en-US"/>
        </a:p>
      </dgm:t>
    </dgm:pt>
    <dgm:pt modelId="{F06D80DE-FB47-4BB3-ABAC-E28ADE4CA278}" type="sibTrans" cxnId="{770910AC-9D73-47C7-A4CE-5524C56B53E4}">
      <dgm:prSet/>
      <dgm:spPr/>
      <dgm:t>
        <a:bodyPr/>
        <a:lstStyle/>
        <a:p>
          <a:endParaRPr lang="zh-CN" altLang="en-US"/>
        </a:p>
      </dgm:t>
    </dgm:pt>
    <dgm:pt modelId="{421E7FD9-18D4-41EB-8B37-07D70106B509}">
      <dgm:prSet phldrT="[文本]"/>
      <dgm:spPr/>
      <dgm:t>
        <a:bodyPr/>
        <a:lstStyle/>
        <a:p>
          <a:r>
            <a:rPr lang="zh-CN" altLang="en-US" dirty="0"/>
            <a:t>用药方案？</a:t>
          </a:r>
        </a:p>
      </dgm:t>
    </dgm:pt>
    <dgm:pt modelId="{E1860C03-73FD-4D20-A9D5-161D8E6DBF71}" type="parTrans" cxnId="{484DB67D-50F9-48BD-8E9E-C3D75B7ED2D4}">
      <dgm:prSet/>
      <dgm:spPr/>
      <dgm:t>
        <a:bodyPr/>
        <a:lstStyle/>
        <a:p>
          <a:endParaRPr lang="zh-CN" altLang="en-US"/>
        </a:p>
      </dgm:t>
    </dgm:pt>
    <dgm:pt modelId="{8ED2DD80-E6A1-4209-A7B3-E7073D131633}" type="sibTrans" cxnId="{484DB67D-50F9-48BD-8E9E-C3D75B7ED2D4}">
      <dgm:prSet/>
      <dgm:spPr/>
      <dgm:t>
        <a:bodyPr/>
        <a:lstStyle/>
        <a:p>
          <a:endParaRPr lang="zh-CN" altLang="en-US"/>
        </a:p>
      </dgm:t>
    </dgm:pt>
    <dgm:pt modelId="{CB529115-7912-4060-B68D-FA6A621A8A3D}">
      <dgm:prSet/>
      <dgm:spPr/>
      <dgm:t>
        <a:bodyPr/>
        <a:lstStyle/>
        <a:p>
          <a:r>
            <a:rPr lang="zh-CN" altLang="en-US" dirty="0"/>
            <a:t>如何管理？</a:t>
          </a:r>
        </a:p>
      </dgm:t>
    </dgm:pt>
    <dgm:pt modelId="{9273C75C-C49D-407B-AF0E-6CDFCDB297E9}" type="parTrans" cxnId="{4829B7FE-FCB3-4140-897E-6A7D56876334}">
      <dgm:prSet/>
      <dgm:spPr/>
      <dgm:t>
        <a:bodyPr/>
        <a:lstStyle/>
        <a:p>
          <a:endParaRPr lang="zh-CN" altLang="en-US"/>
        </a:p>
      </dgm:t>
    </dgm:pt>
    <dgm:pt modelId="{7606A411-277F-4481-B5A2-831835CE9E62}" type="sibTrans" cxnId="{4829B7FE-FCB3-4140-897E-6A7D56876334}">
      <dgm:prSet/>
      <dgm:spPr/>
      <dgm:t>
        <a:bodyPr/>
        <a:lstStyle/>
        <a:p>
          <a:endParaRPr lang="zh-CN" altLang="en-US"/>
        </a:p>
      </dgm:t>
    </dgm:pt>
    <dgm:pt modelId="{A4BE06BA-B755-4B89-AD5F-794F787A6629}">
      <dgm:prSet/>
      <dgm:spPr/>
      <dgm:t>
        <a:bodyPr/>
        <a:lstStyle/>
        <a:p>
          <a:r>
            <a:rPr lang="zh-CN" altLang="en-US" dirty="0"/>
            <a:t>药学监护？</a:t>
          </a:r>
        </a:p>
      </dgm:t>
    </dgm:pt>
    <dgm:pt modelId="{EB68E898-C650-4D9E-AF63-CE4EFE9A3B87}" type="parTrans" cxnId="{089165B7-8F5C-41D9-8D04-5FEE946436AD}">
      <dgm:prSet/>
      <dgm:spPr/>
      <dgm:t>
        <a:bodyPr/>
        <a:lstStyle/>
        <a:p>
          <a:endParaRPr lang="zh-CN" altLang="en-US"/>
        </a:p>
      </dgm:t>
    </dgm:pt>
    <dgm:pt modelId="{32CBB998-ED98-4494-B830-91176D11F188}" type="sibTrans" cxnId="{089165B7-8F5C-41D9-8D04-5FEE946436AD}">
      <dgm:prSet/>
      <dgm:spPr/>
      <dgm:t>
        <a:bodyPr/>
        <a:lstStyle/>
        <a:p>
          <a:endParaRPr lang="zh-CN" altLang="en-US"/>
        </a:p>
      </dgm:t>
    </dgm:pt>
    <dgm:pt modelId="{B97E2F27-8CBD-465B-BF30-6DEC37207365}" type="pres">
      <dgm:prSet presAssocID="{CDE593D2-D747-459B-84FF-81B38F999825}" presName="list" presStyleCnt="0">
        <dgm:presLayoutVars>
          <dgm:dir/>
          <dgm:animLvl val="lvl"/>
        </dgm:presLayoutVars>
      </dgm:prSet>
      <dgm:spPr/>
    </dgm:pt>
    <dgm:pt modelId="{5E50D8D1-0073-4DF8-A2C7-E81390E42A79}" type="pres">
      <dgm:prSet presAssocID="{1052B6E5-3CCC-43B9-8266-F3DF1C40BAFB}" presName="posSpace" presStyleCnt="0"/>
      <dgm:spPr/>
    </dgm:pt>
    <dgm:pt modelId="{C0AC2CB6-4534-42FF-BB8B-271ABB86AF7E}" type="pres">
      <dgm:prSet presAssocID="{1052B6E5-3CCC-43B9-8266-F3DF1C40BAFB}" presName="vertFlow" presStyleCnt="0"/>
      <dgm:spPr/>
    </dgm:pt>
    <dgm:pt modelId="{197552CF-5D42-4E35-BAB0-1871C0EC110B}" type="pres">
      <dgm:prSet presAssocID="{1052B6E5-3CCC-43B9-8266-F3DF1C40BAFB}" presName="topSpace" presStyleCnt="0"/>
      <dgm:spPr/>
    </dgm:pt>
    <dgm:pt modelId="{0F0DA163-B6AD-4CB1-A5D2-760A62C9D187}" type="pres">
      <dgm:prSet presAssocID="{1052B6E5-3CCC-43B9-8266-F3DF1C40BAFB}" presName="firstComp" presStyleCnt="0"/>
      <dgm:spPr/>
    </dgm:pt>
    <dgm:pt modelId="{B9649ACA-1770-4E45-A08F-F68CE5919B64}" type="pres">
      <dgm:prSet presAssocID="{1052B6E5-3CCC-43B9-8266-F3DF1C40BAFB}" presName="firstChild" presStyleLbl="bgAccFollowNode1" presStyleIdx="0" presStyleCnt="6"/>
      <dgm:spPr/>
    </dgm:pt>
    <dgm:pt modelId="{527C0DC2-B3CC-40FA-9391-9DDBC63B2D64}" type="pres">
      <dgm:prSet presAssocID="{1052B6E5-3CCC-43B9-8266-F3DF1C40BAFB}" presName="firstChildTx" presStyleLbl="bgAccFollowNode1" presStyleIdx="0" presStyleCnt="6">
        <dgm:presLayoutVars>
          <dgm:bulletEnabled val="1"/>
        </dgm:presLayoutVars>
      </dgm:prSet>
      <dgm:spPr/>
    </dgm:pt>
    <dgm:pt modelId="{20398BE7-0F33-47DF-9CB0-9E38250D01EE}" type="pres">
      <dgm:prSet presAssocID="{B4096264-A493-4A6F-9A05-D3EA31BE282E}" presName="comp" presStyleCnt="0"/>
      <dgm:spPr/>
    </dgm:pt>
    <dgm:pt modelId="{CB462E3D-9306-416A-A1AB-9C689C65639A}" type="pres">
      <dgm:prSet presAssocID="{B4096264-A493-4A6F-9A05-D3EA31BE282E}" presName="child" presStyleLbl="bgAccFollowNode1" presStyleIdx="1" presStyleCnt="6"/>
      <dgm:spPr/>
    </dgm:pt>
    <dgm:pt modelId="{BD17CDC8-5CBE-4BA1-8DE6-AC075AF41897}" type="pres">
      <dgm:prSet presAssocID="{B4096264-A493-4A6F-9A05-D3EA31BE282E}" presName="childTx" presStyleLbl="bgAccFollowNode1" presStyleIdx="1" presStyleCnt="6">
        <dgm:presLayoutVars>
          <dgm:bulletEnabled val="1"/>
        </dgm:presLayoutVars>
      </dgm:prSet>
      <dgm:spPr/>
    </dgm:pt>
    <dgm:pt modelId="{3B19A0A6-6911-45EC-AFB0-F263F31FF447}" type="pres">
      <dgm:prSet presAssocID="{CB529115-7912-4060-B68D-FA6A621A8A3D}" presName="comp" presStyleCnt="0"/>
      <dgm:spPr/>
    </dgm:pt>
    <dgm:pt modelId="{56BDF1BB-5154-435C-937B-C5F3B8565532}" type="pres">
      <dgm:prSet presAssocID="{CB529115-7912-4060-B68D-FA6A621A8A3D}" presName="child" presStyleLbl="bgAccFollowNode1" presStyleIdx="2" presStyleCnt="6"/>
      <dgm:spPr/>
    </dgm:pt>
    <dgm:pt modelId="{7253F8D0-83EC-4E28-BFA7-C5186F396FDB}" type="pres">
      <dgm:prSet presAssocID="{CB529115-7912-4060-B68D-FA6A621A8A3D}" presName="childTx" presStyleLbl="bgAccFollowNode1" presStyleIdx="2" presStyleCnt="6">
        <dgm:presLayoutVars>
          <dgm:bulletEnabled val="1"/>
        </dgm:presLayoutVars>
      </dgm:prSet>
      <dgm:spPr/>
    </dgm:pt>
    <dgm:pt modelId="{88F61227-2514-4699-882E-20A8CE0E68AC}" type="pres">
      <dgm:prSet presAssocID="{1052B6E5-3CCC-43B9-8266-F3DF1C40BAFB}" presName="negSpace" presStyleCnt="0"/>
      <dgm:spPr/>
    </dgm:pt>
    <dgm:pt modelId="{FE6890DF-18D4-489C-AF09-335ED127B190}" type="pres">
      <dgm:prSet presAssocID="{1052B6E5-3CCC-43B9-8266-F3DF1C40BAFB}" presName="circle" presStyleLbl="node1" presStyleIdx="0" presStyleCnt="2"/>
      <dgm:spPr/>
    </dgm:pt>
    <dgm:pt modelId="{D2874775-DD71-478A-8F49-110146671478}" type="pres">
      <dgm:prSet presAssocID="{0B9666D3-61AC-4429-8543-6F6EA0C4F3C5}" presName="transSpace" presStyleCnt="0"/>
      <dgm:spPr/>
    </dgm:pt>
    <dgm:pt modelId="{C33E82A4-9B40-4F78-8D96-A0E6AAC56296}" type="pres">
      <dgm:prSet presAssocID="{C1697561-C4FD-43F6-B76D-EBD3E70B60FB}" presName="posSpace" presStyleCnt="0"/>
      <dgm:spPr/>
    </dgm:pt>
    <dgm:pt modelId="{FD4D5668-0425-4D97-82F4-9690D6907F9E}" type="pres">
      <dgm:prSet presAssocID="{C1697561-C4FD-43F6-B76D-EBD3E70B60FB}" presName="vertFlow" presStyleCnt="0"/>
      <dgm:spPr/>
    </dgm:pt>
    <dgm:pt modelId="{174F19A3-6125-4464-80FB-A6A42FA27CAC}" type="pres">
      <dgm:prSet presAssocID="{C1697561-C4FD-43F6-B76D-EBD3E70B60FB}" presName="topSpace" presStyleCnt="0"/>
      <dgm:spPr/>
    </dgm:pt>
    <dgm:pt modelId="{9B670C04-07B9-429B-B7F1-C3DD8228C83D}" type="pres">
      <dgm:prSet presAssocID="{C1697561-C4FD-43F6-B76D-EBD3E70B60FB}" presName="firstComp" presStyleCnt="0"/>
      <dgm:spPr/>
    </dgm:pt>
    <dgm:pt modelId="{FF5962C8-C63C-4C1C-BFE7-1FC0E04EFD47}" type="pres">
      <dgm:prSet presAssocID="{C1697561-C4FD-43F6-B76D-EBD3E70B60FB}" presName="firstChild" presStyleLbl="bgAccFollowNode1" presStyleIdx="3" presStyleCnt="6"/>
      <dgm:spPr/>
    </dgm:pt>
    <dgm:pt modelId="{B4F0B4E0-671D-4D0C-A3B9-DDBDF74E21EA}" type="pres">
      <dgm:prSet presAssocID="{C1697561-C4FD-43F6-B76D-EBD3E70B60FB}" presName="firstChildTx" presStyleLbl="bgAccFollowNode1" presStyleIdx="3" presStyleCnt="6">
        <dgm:presLayoutVars>
          <dgm:bulletEnabled val="1"/>
        </dgm:presLayoutVars>
      </dgm:prSet>
      <dgm:spPr/>
    </dgm:pt>
    <dgm:pt modelId="{606569FA-40B0-4414-898E-7C19E8483DDC}" type="pres">
      <dgm:prSet presAssocID="{421E7FD9-18D4-41EB-8B37-07D70106B509}" presName="comp" presStyleCnt="0"/>
      <dgm:spPr/>
    </dgm:pt>
    <dgm:pt modelId="{BEC37DD5-2E46-4C70-9B89-C5912A7F48C7}" type="pres">
      <dgm:prSet presAssocID="{421E7FD9-18D4-41EB-8B37-07D70106B509}" presName="child" presStyleLbl="bgAccFollowNode1" presStyleIdx="4" presStyleCnt="6"/>
      <dgm:spPr/>
    </dgm:pt>
    <dgm:pt modelId="{A77CF9D3-BB31-429E-B18A-7C7476E52972}" type="pres">
      <dgm:prSet presAssocID="{421E7FD9-18D4-41EB-8B37-07D70106B509}" presName="childTx" presStyleLbl="bgAccFollowNode1" presStyleIdx="4" presStyleCnt="6">
        <dgm:presLayoutVars>
          <dgm:bulletEnabled val="1"/>
        </dgm:presLayoutVars>
      </dgm:prSet>
      <dgm:spPr/>
    </dgm:pt>
    <dgm:pt modelId="{50C00305-CC78-44A0-97E3-C7E320D4ECDF}" type="pres">
      <dgm:prSet presAssocID="{A4BE06BA-B755-4B89-AD5F-794F787A6629}" presName="comp" presStyleCnt="0"/>
      <dgm:spPr/>
    </dgm:pt>
    <dgm:pt modelId="{4382E816-010F-473C-8F93-2EC4D3FEA123}" type="pres">
      <dgm:prSet presAssocID="{A4BE06BA-B755-4B89-AD5F-794F787A6629}" presName="child" presStyleLbl="bgAccFollowNode1" presStyleIdx="5" presStyleCnt="6"/>
      <dgm:spPr/>
    </dgm:pt>
    <dgm:pt modelId="{E68C8219-E0D1-436C-9632-C3BE94C8DE91}" type="pres">
      <dgm:prSet presAssocID="{A4BE06BA-B755-4B89-AD5F-794F787A6629}" presName="childTx" presStyleLbl="bgAccFollowNode1" presStyleIdx="5" presStyleCnt="6">
        <dgm:presLayoutVars>
          <dgm:bulletEnabled val="1"/>
        </dgm:presLayoutVars>
      </dgm:prSet>
      <dgm:spPr/>
    </dgm:pt>
    <dgm:pt modelId="{E40B0528-D2B9-4B0E-A5AD-E67784788968}" type="pres">
      <dgm:prSet presAssocID="{C1697561-C4FD-43F6-B76D-EBD3E70B60FB}" presName="negSpace" presStyleCnt="0"/>
      <dgm:spPr/>
    </dgm:pt>
    <dgm:pt modelId="{ECFB7D32-C920-4606-BBE1-ACAD8B2A27F1}" type="pres">
      <dgm:prSet presAssocID="{C1697561-C4FD-43F6-B76D-EBD3E70B60FB}" presName="circle" presStyleLbl="node1" presStyleIdx="1" presStyleCnt="2"/>
      <dgm:spPr/>
    </dgm:pt>
  </dgm:ptLst>
  <dgm:cxnLst>
    <dgm:cxn modelId="{BC8D3E01-6FB3-4B44-90D4-5C0970F6BE49}" type="presOf" srcId="{5315C68B-5F21-4D05-A061-A30560C63509}" destId="{B4F0B4E0-671D-4D0C-A3B9-DDBDF74E21EA}" srcOrd="1" destOrd="0" presId="urn:microsoft.com/office/officeart/2005/8/layout/hList9"/>
    <dgm:cxn modelId="{B24EAE03-654D-494F-AF39-E49D3D6AF63E}" srcId="{CDE593D2-D747-459B-84FF-81B38F999825}" destId="{1052B6E5-3CCC-43B9-8266-F3DF1C40BAFB}" srcOrd="0" destOrd="0" parTransId="{DA6EBF91-1212-4FFB-BDA0-DECF80980F8D}" sibTransId="{0B9666D3-61AC-4429-8543-6F6EA0C4F3C5}"/>
    <dgm:cxn modelId="{D707310B-E420-40AE-8700-DF9A5E184454}" type="presOf" srcId="{CDE593D2-D747-459B-84FF-81B38F999825}" destId="{B97E2F27-8CBD-465B-BF30-6DEC37207365}" srcOrd="0" destOrd="0" presId="urn:microsoft.com/office/officeart/2005/8/layout/hList9"/>
    <dgm:cxn modelId="{FC1A5B12-8A31-462F-8725-AE5C45BA7AD3}" type="presOf" srcId="{CB529115-7912-4060-B68D-FA6A621A8A3D}" destId="{7253F8D0-83EC-4E28-BFA7-C5186F396FDB}" srcOrd="1" destOrd="0" presId="urn:microsoft.com/office/officeart/2005/8/layout/hList9"/>
    <dgm:cxn modelId="{964E5824-F233-447E-A052-A501B644BC8B}" type="presOf" srcId="{02FB3E3D-D9AE-4C93-B111-4C4D86AAE684}" destId="{B9649ACA-1770-4E45-A08F-F68CE5919B64}" srcOrd="0" destOrd="0" presId="urn:microsoft.com/office/officeart/2005/8/layout/hList9"/>
    <dgm:cxn modelId="{CD39A72B-6B82-45E5-97D9-C181AC65407D}" srcId="{1052B6E5-3CCC-43B9-8266-F3DF1C40BAFB}" destId="{B4096264-A493-4A6F-9A05-D3EA31BE282E}" srcOrd="1" destOrd="0" parTransId="{2B72BB1D-E8E2-4BD1-88D1-404AEA1B5FB3}" sibTransId="{8DA13A2E-C157-4F6A-A520-392883B22020}"/>
    <dgm:cxn modelId="{04D75C5C-1650-410E-8BF6-F2537F981ABA}" type="presOf" srcId="{A4BE06BA-B755-4B89-AD5F-794F787A6629}" destId="{4382E816-010F-473C-8F93-2EC4D3FEA123}" srcOrd="0" destOrd="0" presId="urn:microsoft.com/office/officeart/2005/8/layout/hList9"/>
    <dgm:cxn modelId="{A85D3849-E5F1-42FC-95D0-444880A433DF}" type="presOf" srcId="{B4096264-A493-4A6F-9A05-D3EA31BE282E}" destId="{BD17CDC8-5CBE-4BA1-8DE6-AC075AF41897}" srcOrd="1" destOrd="0" presId="urn:microsoft.com/office/officeart/2005/8/layout/hList9"/>
    <dgm:cxn modelId="{18CB7351-4E17-46B3-8F77-2013EE1EF5A3}" type="presOf" srcId="{C1697561-C4FD-43F6-B76D-EBD3E70B60FB}" destId="{ECFB7D32-C920-4606-BBE1-ACAD8B2A27F1}" srcOrd="0" destOrd="0" presId="urn:microsoft.com/office/officeart/2005/8/layout/hList9"/>
    <dgm:cxn modelId="{4416BA79-830C-4853-A19D-D4C9B6999524}" srcId="{CDE593D2-D747-459B-84FF-81B38F999825}" destId="{C1697561-C4FD-43F6-B76D-EBD3E70B60FB}" srcOrd="1" destOrd="0" parTransId="{81BFEA7C-3452-44E1-8D28-6EE2EB7C918F}" sibTransId="{D5B57B96-2059-47EC-84D5-EDEA077C55D8}"/>
    <dgm:cxn modelId="{484DB67D-50F9-48BD-8E9E-C3D75B7ED2D4}" srcId="{C1697561-C4FD-43F6-B76D-EBD3E70B60FB}" destId="{421E7FD9-18D4-41EB-8B37-07D70106B509}" srcOrd="1" destOrd="0" parTransId="{E1860C03-73FD-4D20-A9D5-161D8E6DBF71}" sibTransId="{8ED2DD80-E6A1-4209-A7B3-E7073D131633}"/>
    <dgm:cxn modelId="{738B0082-2649-4633-8D4B-813591807D22}" type="presOf" srcId="{B4096264-A493-4A6F-9A05-D3EA31BE282E}" destId="{CB462E3D-9306-416A-A1AB-9C689C65639A}" srcOrd="0" destOrd="0" presId="urn:microsoft.com/office/officeart/2005/8/layout/hList9"/>
    <dgm:cxn modelId="{3502AC8A-EDBE-40E7-9F29-F7E1CBBDF107}" type="presOf" srcId="{CB529115-7912-4060-B68D-FA6A621A8A3D}" destId="{56BDF1BB-5154-435C-937B-C5F3B8565532}" srcOrd="0" destOrd="0" presId="urn:microsoft.com/office/officeart/2005/8/layout/hList9"/>
    <dgm:cxn modelId="{0CCDEE9E-8DBE-4E0F-8D24-A25405F486A1}" type="presOf" srcId="{1052B6E5-3CCC-43B9-8266-F3DF1C40BAFB}" destId="{FE6890DF-18D4-489C-AF09-335ED127B190}" srcOrd="0" destOrd="0" presId="urn:microsoft.com/office/officeart/2005/8/layout/hList9"/>
    <dgm:cxn modelId="{770910AC-9D73-47C7-A4CE-5524C56B53E4}" srcId="{C1697561-C4FD-43F6-B76D-EBD3E70B60FB}" destId="{5315C68B-5F21-4D05-A061-A30560C63509}" srcOrd="0" destOrd="0" parTransId="{B099E703-0485-417B-892E-0F4C11664FDF}" sibTransId="{F06D80DE-FB47-4BB3-ABAC-E28ADE4CA278}"/>
    <dgm:cxn modelId="{ECA01FAD-6920-45F5-90DE-0EA321BF90AF}" srcId="{1052B6E5-3CCC-43B9-8266-F3DF1C40BAFB}" destId="{02FB3E3D-D9AE-4C93-B111-4C4D86AAE684}" srcOrd="0" destOrd="0" parTransId="{03E69212-2111-4C47-A7F7-50F07F9AE1DE}" sibTransId="{99D075EE-4C39-4C70-91F2-2680714FFD57}"/>
    <dgm:cxn modelId="{089165B7-8F5C-41D9-8D04-5FEE946436AD}" srcId="{C1697561-C4FD-43F6-B76D-EBD3E70B60FB}" destId="{A4BE06BA-B755-4B89-AD5F-794F787A6629}" srcOrd="2" destOrd="0" parTransId="{EB68E898-C650-4D9E-AF63-CE4EFE9A3B87}" sibTransId="{32CBB998-ED98-4494-B830-91176D11F188}"/>
    <dgm:cxn modelId="{4A8047BD-7E8C-4689-B7A8-549AD6D66C6B}" type="presOf" srcId="{A4BE06BA-B755-4B89-AD5F-794F787A6629}" destId="{E68C8219-E0D1-436C-9632-C3BE94C8DE91}" srcOrd="1" destOrd="0" presId="urn:microsoft.com/office/officeart/2005/8/layout/hList9"/>
    <dgm:cxn modelId="{D8BAE8CE-0065-4CE5-81E0-8E5EF95305B4}" type="presOf" srcId="{421E7FD9-18D4-41EB-8B37-07D70106B509}" destId="{BEC37DD5-2E46-4C70-9B89-C5912A7F48C7}" srcOrd="0" destOrd="0" presId="urn:microsoft.com/office/officeart/2005/8/layout/hList9"/>
    <dgm:cxn modelId="{99504BD6-374F-4646-B9B9-2C9068A30E85}" type="presOf" srcId="{5315C68B-5F21-4D05-A061-A30560C63509}" destId="{FF5962C8-C63C-4C1C-BFE7-1FC0E04EFD47}" srcOrd="0" destOrd="0" presId="urn:microsoft.com/office/officeart/2005/8/layout/hList9"/>
    <dgm:cxn modelId="{E0398BD6-359A-410B-8632-14A600595A24}" type="presOf" srcId="{421E7FD9-18D4-41EB-8B37-07D70106B509}" destId="{A77CF9D3-BB31-429E-B18A-7C7476E52972}" srcOrd="1" destOrd="0" presId="urn:microsoft.com/office/officeart/2005/8/layout/hList9"/>
    <dgm:cxn modelId="{2BBA16FA-9BD9-4B45-A979-0AE8A5CF8037}" type="presOf" srcId="{02FB3E3D-D9AE-4C93-B111-4C4D86AAE684}" destId="{527C0DC2-B3CC-40FA-9391-9DDBC63B2D64}" srcOrd="1" destOrd="0" presId="urn:microsoft.com/office/officeart/2005/8/layout/hList9"/>
    <dgm:cxn modelId="{4829B7FE-FCB3-4140-897E-6A7D56876334}" srcId="{1052B6E5-3CCC-43B9-8266-F3DF1C40BAFB}" destId="{CB529115-7912-4060-B68D-FA6A621A8A3D}" srcOrd="2" destOrd="0" parTransId="{9273C75C-C49D-407B-AF0E-6CDFCDB297E9}" sibTransId="{7606A411-277F-4481-B5A2-831835CE9E62}"/>
    <dgm:cxn modelId="{11142272-B5C1-4575-A694-FDBF16932824}" type="presParOf" srcId="{B97E2F27-8CBD-465B-BF30-6DEC37207365}" destId="{5E50D8D1-0073-4DF8-A2C7-E81390E42A79}" srcOrd="0" destOrd="0" presId="urn:microsoft.com/office/officeart/2005/8/layout/hList9"/>
    <dgm:cxn modelId="{7E7AA4BF-FF99-4F8B-A24E-B2AA7F08C2CD}" type="presParOf" srcId="{B97E2F27-8CBD-465B-BF30-6DEC37207365}" destId="{C0AC2CB6-4534-42FF-BB8B-271ABB86AF7E}" srcOrd="1" destOrd="0" presId="urn:microsoft.com/office/officeart/2005/8/layout/hList9"/>
    <dgm:cxn modelId="{0EE31BDF-2ED5-4D61-A3FB-E3AE576AA40B}" type="presParOf" srcId="{C0AC2CB6-4534-42FF-BB8B-271ABB86AF7E}" destId="{197552CF-5D42-4E35-BAB0-1871C0EC110B}" srcOrd="0" destOrd="0" presId="urn:microsoft.com/office/officeart/2005/8/layout/hList9"/>
    <dgm:cxn modelId="{C171F8D8-8C5E-4370-B031-58931E3E74EC}" type="presParOf" srcId="{C0AC2CB6-4534-42FF-BB8B-271ABB86AF7E}" destId="{0F0DA163-B6AD-4CB1-A5D2-760A62C9D187}" srcOrd="1" destOrd="0" presId="urn:microsoft.com/office/officeart/2005/8/layout/hList9"/>
    <dgm:cxn modelId="{15DEE69F-4E70-451B-9493-F97AD6104A1F}" type="presParOf" srcId="{0F0DA163-B6AD-4CB1-A5D2-760A62C9D187}" destId="{B9649ACA-1770-4E45-A08F-F68CE5919B64}" srcOrd="0" destOrd="0" presId="urn:microsoft.com/office/officeart/2005/8/layout/hList9"/>
    <dgm:cxn modelId="{1E660859-0803-4798-B8CD-3F4BF5B62E5B}" type="presParOf" srcId="{0F0DA163-B6AD-4CB1-A5D2-760A62C9D187}" destId="{527C0DC2-B3CC-40FA-9391-9DDBC63B2D64}" srcOrd="1" destOrd="0" presId="urn:microsoft.com/office/officeart/2005/8/layout/hList9"/>
    <dgm:cxn modelId="{0C2D2BC8-0B38-4A44-AFA7-B10F7F4CD103}" type="presParOf" srcId="{C0AC2CB6-4534-42FF-BB8B-271ABB86AF7E}" destId="{20398BE7-0F33-47DF-9CB0-9E38250D01EE}" srcOrd="2" destOrd="0" presId="urn:microsoft.com/office/officeart/2005/8/layout/hList9"/>
    <dgm:cxn modelId="{E4BB081C-2B3B-4694-B5AE-FAB557C23592}" type="presParOf" srcId="{20398BE7-0F33-47DF-9CB0-9E38250D01EE}" destId="{CB462E3D-9306-416A-A1AB-9C689C65639A}" srcOrd="0" destOrd="0" presId="urn:microsoft.com/office/officeart/2005/8/layout/hList9"/>
    <dgm:cxn modelId="{BF24A989-D16C-484B-B34D-74E13AD9F9B7}" type="presParOf" srcId="{20398BE7-0F33-47DF-9CB0-9E38250D01EE}" destId="{BD17CDC8-5CBE-4BA1-8DE6-AC075AF41897}" srcOrd="1" destOrd="0" presId="urn:microsoft.com/office/officeart/2005/8/layout/hList9"/>
    <dgm:cxn modelId="{D3F6CA65-D451-4511-A2D9-26EA0DDAC1D9}" type="presParOf" srcId="{C0AC2CB6-4534-42FF-BB8B-271ABB86AF7E}" destId="{3B19A0A6-6911-45EC-AFB0-F263F31FF447}" srcOrd="3" destOrd="0" presId="urn:microsoft.com/office/officeart/2005/8/layout/hList9"/>
    <dgm:cxn modelId="{8689BABA-13BA-4296-94C7-9708DA79B940}" type="presParOf" srcId="{3B19A0A6-6911-45EC-AFB0-F263F31FF447}" destId="{56BDF1BB-5154-435C-937B-C5F3B8565532}" srcOrd="0" destOrd="0" presId="urn:microsoft.com/office/officeart/2005/8/layout/hList9"/>
    <dgm:cxn modelId="{B06597C7-11FF-4EE1-BAC9-9FC567352873}" type="presParOf" srcId="{3B19A0A6-6911-45EC-AFB0-F263F31FF447}" destId="{7253F8D0-83EC-4E28-BFA7-C5186F396FDB}" srcOrd="1" destOrd="0" presId="urn:microsoft.com/office/officeart/2005/8/layout/hList9"/>
    <dgm:cxn modelId="{1C1D7A2D-10F2-44A4-9CCD-ACE63D4285FA}" type="presParOf" srcId="{B97E2F27-8CBD-465B-BF30-6DEC37207365}" destId="{88F61227-2514-4699-882E-20A8CE0E68AC}" srcOrd="2" destOrd="0" presId="urn:microsoft.com/office/officeart/2005/8/layout/hList9"/>
    <dgm:cxn modelId="{AE4D289A-B7F1-462C-BF94-9B029173CCDD}" type="presParOf" srcId="{B97E2F27-8CBD-465B-BF30-6DEC37207365}" destId="{FE6890DF-18D4-489C-AF09-335ED127B190}" srcOrd="3" destOrd="0" presId="urn:microsoft.com/office/officeart/2005/8/layout/hList9"/>
    <dgm:cxn modelId="{49022066-C505-4A66-B8B4-B3F40FCC4CCA}" type="presParOf" srcId="{B97E2F27-8CBD-465B-BF30-6DEC37207365}" destId="{D2874775-DD71-478A-8F49-110146671478}" srcOrd="4" destOrd="0" presId="urn:microsoft.com/office/officeart/2005/8/layout/hList9"/>
    <dgm:cxn modelId="{59F861DF-71C4-4E9F-BE25-F77BE922C944}" type="presParOf" srcId="{B97E2F27-8CBD-465B-BF30-6DEC37207365}" destId="{C33E82A4-9B40-4F78-8D96-A0E6AAC56296}" srcOrd="5" destOrd="0" presId="urn:microsoft.com/office/officeart/2005/8/layout/hList9"/>
    <dgm:cxn modelId="{0A33C8A5-2B5A-4A05-A591-EB0F49874C8F}" type="presParOf" srcId="{B97E2F27-8CBD-465B-BF30-6DEC37207365}" destId="{FD4D5668-0425-4D97-82F4-9690D6907F9E}" srcOrd="6" destOrd="0" presId="urn:microsoft.com/office/officeart/2005/8/layout/hList9"/>
    <dgm:cxn modelId="{5C85C960-3E51-43D9-B482-7CBA21CC176C}" type="presParOf" srcId="{FD4D5668-0425-4D97-82F4-9690D6907F9E}" destId="{174F19A3-6125-4464-80FB-A6A42FA27CAC}" srcOrd="0" destOrd="0" presId="urn:microsoft.com/office/officeart/2005/8/layout/hList9"/>
    <dgm:cxn modelId="{256632F2-2725-4A01-8FA8-7520C709AAEF}" type="presParOf" srcId="{FD4D5668-0425-4D97-82F4-9690D6907F9E}" destId="{9B670C04-07B9-429B-B7F1-C3DD8228C83D}" srcOrd="1" destOrd="0" presId="urn:microsoft.com/office/officeart/2005/8/layout/hList9"/>
    <dgm:cxn modelId="{B80C9BF2-0746-4863-BF6D-24931CC25B68}" type="presParOf" srcId="{9B670C04-07B9-429B-B7F1-C3DD8228C83D}" destId="{FF5962C8-C63C-4C1C-BFE7-1FC0E04EFD47}" srcOrd="0" destOrd="0" presId="urn:microsoft.com/office/officeart/2005/8/layout/hList9"/>
    <dgm:cxn modelId="{AC79EDE4-9C54-4510-94BD-4E25A284EF2D}" type="presParOf" srcId="{9B670C04-07B9-429B-B7F1-C3DD8228C83D}" destId="{B4F0B4E0-671D-4D0C-A3B9-DDBDF74E21EA}" srcOrd="1" destOrd="0" presId="urn:microsoft.com/office/officeart/2005/8/layout/hList9"/>
    <dgm:cxn modelId="{37C655F2-A8D9-44DD-B0AB-ED8FAA72218B}" type="presParOf" srcId="{FD4D5668-0425-4D97-82F4-9690D6907F9E}" destId="{606569FA-40B0-4414-898E-7C19E8483DDC}" srcOrd="2" destOrd="0" presId="urn:microsoft.com/office/officeart/2005/8/layout/hList9"/>
    <dgm:cxn modelId="{7270C52E-1C57-4360-800F-9C9FDE616DAE}" type="presParOf" srcId="{606569FA-40B0-4414-898E-7C19E8483DDC}" destId="{BEC37DD5-2E46-4C70-9B89-C5912A7F48C7}" srcOrd="0" destOrd="0" presId="urn:microsoft.com/office/officeart/2005/8/layout/hList9"/>
    <dgm:cxn modelId="{F58FADAF-8FC4-4AA3-B912-511F3DA29DE3}" type="presParOf" srcId="{606569FA-40B0-4414-898E-7C19E8483DDC}" destId="{A77CF9D3-BB31-429E-B18A-7C7476E52972}" srcOrd="1" destOrd="0" presId="urn:microsoft.com/office/officeart/2005/8/layout/hList9"/>
    <dgm:cxn modelId="{A8A63977-080B-4101-A0A5-C756DB28CF59}" type="presParOf" srcId="{FD4D5668-0425-4D97-82F4-9690D6907F9E}" destId="{50C00305-CC78-44A0-97E3-C7E320D4ECDF}" srcOrd="3" destOrd="0" presId="urn:microsoft.com/office/officeart/2005/8/layout/hList9"/>
    <dgm:cxn modelId="{FC9990A3-B40D-45C2-8492-0C2973933A3C}" type="presParOf" srcId="{50C00305-CC78-44A0-97E3-C7E320D4ECDF}" destId="{4382E816-010F-473C-8F93-2EC4D3FEA123}" srcOrd="0" destOrd="0" presId="urn:microsoft.com/office/officeart/2005/8/layout/hList9"/>
    <dgm:cxn modelId="{EA49008A-31E0-40F0-A1EE-DA734FA8BF22}" type="presParOf" srcId="{50C00305-CC78-44A0-97E3-C7E320D4ECDF}" destId="{E68C8219-E0D1-436C-9632-C3BE94C8DE91}" srcOrd="1" destOrd="0" presId="urn:microsoft.com/office/officeart/2005/8/layout/hList9"/>
    <dgm:cxn modelId="{FB7F6598-6428-4460-9DBE-98523D2EDBD5}" type="presParOf" srcId="{B97E2F27-8CBD-465B-BF30-6DEC37207365}" destId="{E40B0528-D2B9-4B0E-A5AD-E67784788968}" srcOrd="7" destOrd="0" presId="urn:microsoft.com/office/officeart/2005/8/layout/hList9"/>
    <dgm:cxn modelId="{5B15B3E4-43F6-4DF7-9BED-A7DA7DE86BAE}" type="presParOf" srcId="{B97E2F27-8CBD-465B-BF30-6DEC37207365}" destId="{ECFB7D32-C920-4606-BBE1-ACAD8B2A27F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14A5F9-4527-4686-80E7-69679A8027FA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4F1C638C-AD55-4573-AAB6-269764AEC0E1}">
      <dgm:prSet phldrT="[文本]"/>
      <dgm:spPr/>
      <dgm:t>
        <a:bodyPr/>
        <a:lstStyle/>
        <a:p>
          <a:r>
            <a:rPr lang="zh-CN" altLang="en-US" b="1" dirty="0"/>
            <a:t>高危因素</a:t>
          </a:r>
        </a:p>
      </dgm:t>
    </dgm:pt>
    <dgm:pt modelId="{73B3AF02-9CA9-4D86-8E97-2AB74F7ED561}" type="parTrans" cxnId="{D1851892-9AC6-44C6-84CE-93D4D41A1199}">
      <dgm:prSet/>
      <dgm:spPr/>
      <dgm:t>
        <a:bodyPr/>
        <a:lstStyle/>
        <a:p>
          <a:endParaRPr lang="zh-CN" altLang="en-US"/>
        </a:p>
      </dgm:t>
    </dgm:pt>
    <dgm:pt modelId="{00A05638-FC47-4105-8358-E137F5EAE3BF}" type="sibTrans" cxnId="{D1851892-9AC6-44C6-84CE-93D4D41A1199}">
      <dgm:prSet/>
      <dgm:spPr/>
      <dgm:t>
        <a:bodyPr/>
        <a:lstStyle/>
        <a:p>
          <a:endParaRPr lang="zh-CN" altLang="en-US"/>
        </a:p>
      </dgm:t>
    </dgm:pt>
    <dgm:pt modelId="{A69CD92D-4FCF-4BB0-BB1E-20E1358A5A9A}">
      <dgm:prSet phldrT="[文本]"/>
      <dgm:spPr/>
      <dgm:t>
        <a:bodyPr/>
        <a:lstStyle/>
        <a:p>
          <a:pPr algn="ctr"/>
          <a:r>
            <a:rPr lang="zh-CN" altLang="en-US" b="1" dirty="0"/>
            <a:t>高风险</a:t>
          </a:r>
        </a:p>
      </dgm:t>
    </dgm:pt>
    <dgm:pt modelId="{FDC9E2AC-B379-48CE-BFEB-1102F924C486}" type="parTrans" cxnId="{20F88281-BDF7-4646-A3F3-B773B3E0BEAB}">
      <dgm:prSet/>
      <dgm:spPr/>
      <dgm:t>
        <a:bodyPr/>
        <a:lstStyle/>
        <a:p>
          <a:endParaRPr lang="zh-CN" altLang="en-US"/>
        </a:p>
      </dgm:t>
    </dgm:pt>
    <dgm:pt modelId="{AA44C0BD-3462-4999-9236-FECF5EADA1BB}" type="sibTrans" cxnId="{20F88281-BDF7-4646-A3F3-B773B3E0BEAB}">
      <dgm:prSet/>
      <dgm:spPr/>
      <dgm:t>
        <a:bodyPr/>
        <a:lstStyle/>
        <a:p>
          <a:endParaRPr lang="zh-CN" altLang="en-US"/>
        </a:p>
      </dgm:t>
    </dgm:pt>
    <dgm:pt modelId="{98B648D1-7EF7-470E-9405-579F4E140120}">
      <dgm:prSet phldrT="[文本]"/>
      <dgm:spPr/>
      <dgm:t>
        <a:bodyPr/>
        <a:lstStyle/>
        <a:p>
          <a:pPr algn="ctr"/>
          <a:r>
            <a:rPr lang="zh-CN" altLang="en-US" b="1" dirty="0"/>
            <a:t>中风险</a:t>
          </a:r>
        </a:p>
      </dgm:t>
    </dgm:pt>
    <dgm:pt modelId="{65461752-70F4-450F-B942-EC71E4EAB645}" type="parTrans" cxnId="{B7CABD6E-E602-4EF5-B725-6FBF9ABA7FFB}">
      <dgm:prSet/>
      <dgm:spPr/>
      <dgm:t>
        <a:bodyPr/>
        <a:lstStyle/>
        <a:p>
          <a:endParaRPr lang="zh-CN" altLang="en-US"/>
        </a:p>
      </dgm:t>
    </dgm:pt>
    <dgm:pt modelId="{6F1E9F9C-C57E-46EC-8ADF-1620DFCBB643}" type="sibTrans" cxnId="{B7CABD6E-E602-4EF5-B725-6FBF9ABA7FFB}">
      <dgm:prSet/>
      <dgm:spPr/>
      <dgm:t>
        <a:bodyPr/>
        <a:lstStyle/>
        <a:p>
          <a:endParaRPr lang="zh-CN" altLang="en-US"/>
        </a:p>
      </dgm:t>
    </dgm:pt>
    <dgm:pt modelId="{3BAC97C6-5608-4FE4-BC16-2ADDEB6D6970}">
      <dgm:prSet phldrT="[文本]"/>
      <dgm:spPr/>
      <dgm:t>
        <a:bodyPr/>
        <a:lstStyle/>
        <a:p>
          <a:r>
            <a:rPr lang="zh-CN" altLang="en-US" b="1" dirty="0"/>
            <a:t>母体变化</a:t>
          </a:r>
        </a:p>
      </dgm:t>
    </dgm:pt>
    <dgm:pt modelId="{2A345F0A-D626-47A3-8F91-C140B4652E0C}" type="parTrans" cxnId="{9F599CCD-A3C1-4725-81A9-A3F6B6D7EAA3}">
      <dgm:prSet/>
      <dgm:spPr/>
      <dgm:t>
        <a:bodyPr/>
        <a:lstStyle/>
        <a:p>
          <a:endParaRPr lang="zh-CN" altLang="en-US"/>
        </a:p>
      </dgm:t>
    </dgm:pt>
    <dgm:pt modelId="{826B32EB-3497-4F30-81EF-E6F3F164CBE1}" type="sibTrans" cxnId="{9F599CCD-A3C1-4725-81A9-A3F6B6D7EAA3}">
      <dgm:prSet/>
      <dgm:spPr/>
      <dgm:t>
        <a:bodyPr/>
        <a:lstStyle/>
        <a:p>
          <a:endParaRPr lang="zh-CN" altLang="en-US"/>
        </a:p>
      </dgm:t>
    </dgm:pt>
    <dgm:pt modelId="{EEED703A-BDD5-4DC1-B1E4-5C16F7902246}">
      <dgm:prSet phldrT="[文本]"/>
      <dgm:spPr/>
      <dgm:t>
        <a:bodyPr/>
        <a:lstStyle/>
        <a:p>
          <a:pPr algn="ctr"/>
          <a:r>
            <a:rPr lang="zh-CN" altLang="en-US" b="1" dirty="0"/>
            <a:t>妊娠期</a:t>
          </a:r>
        </a:p>
      </dgm:t>
    </dgm:pt>
    <dgm:pt modelId="{696391A8-6720-41DC-A175-D07442A9F054}" type="parTrans" cxnId="{2327FA77-65A3-42E2-9444-8C0AD56382CC}">
      <dgm:prSet/>
      <dgm:spPr/>
      <dgm:t>
        <a:bodyPr/>
        <a:lstStyle/>
        <a:p>
          <a:endParaRPr lang="zh-CN" altLang="en-US"/>
        </a:p>
      </dgm:t>
    </dgm:pt>
    <dgm:pt modelId="{65DD08A9-38BD-420E-8BCD-AF978F787C2C}" type="sibTrans" cxnId="{2327FA77-65A3-42E2-9444-8C0AD56382CC}">
      <dgm:prSet/>
      <dgm:spPr/>
      <dgm:t>
        <a:bodyPr/>
        <a:lstStyle/>
        <a:p>
          <a:endParaRPr lang="zh-CN" altLang="en-US"/>
        </a:p>
      </dgm:t>
    </dgm:pt>
    <dgm:pt modelId="{D0477956-6D39-4226-8178-4F8B64168FC1}">
      <dgm:prSet phldrT="[文本]"/>
      <dgm:spPr/>
      <dgm:t>
        <a:bodyPr/>
        <a:lstStyle/>
        <a:p>
          <a:pPr algn="ctr"/>
          <a:r>
            <a:rPr lang="zh-CN" altLang="en-US" b="1" dirty="0"/>
            <a:t>分娩期</a:t>
          </a:r>
        </a:p>
      </dgm:t>
    </dgm:pt>
    <dgm:pt modelId="{FBEE79DA-D01A-41AC-B523-AE40F0298E7A}" type="parTrans" cxnId="{C1EB23D9-A6EE-4201-A37D-D37E8B0061D6}">
      <dgm:prSet/>
      <dgm:spPr/>
      <dgm:t>
        <a:bodyPr/>
        <a:lstStyle/>
        <a:p>
          <a:endParaRPr lang="zh-CN" altLang="en-US"/>
        </a:p>
      </dgm:t>
    </dgm:pt>
    <dgm:pt modelId="{7406DC5B-B34A-4571-B5C0-D9D20A9DE517}" type="sibTrans" cxnId="{C1EB23D9-A6EE-4201-A37D-D37E8B0061D6}">
      <dgm:prSet/>
      <dgm:spPr/>
      <dgm:t>
        <a:bodyPr/>
        <a:lstStyle/>
        <a:p>
          <a:endParaRPr lang="zh-CN" altLang="en-US"/>
        </a:p>
      </dgm:t>
    </dgm:pt>
    <dgm:pt modelId="{DF71E164-9656-4B76-9E36-B642C6BF624C}">
      <dgm:prSet phldrT="[文本]"/>
      <dgm:spPr/>
      <dgm:t>
        <a:bodyPr/>
        <a:lstStyle/>
        <a:p>
          <a:pPr algn="ctr"/>
          <a:r>
            <a:rPr lang="zh-CN" altLang="en-US" b="1" dirty="0"/>
            <a:t>低风险</a:t>
          </a:r>
        </a:p>
      </dgm:t>
    </dgm:pt>
    <dgm:pt modelId="{BE21FBAF-60FB-4988-945C-6F710716B497}" type="parTrans" cxnId="{FDDE3894-E862-40D0-ABF2-6561B2AB3D7F}">
      <dgm:prSet/>
      <dgm:spPr/>
      <dgm:t>
        <a:bodyPr/>
        <a:lstStyle/>
        <a:p>
          <a:endParaRPr lang="zh-CN" altLang="en-US"/>
        </a:p>
      </dgm:t>
    </dgm:pt>
    <dgm:pt modelId="{F6C6BBF1-37C0-40FC-8F18-5A24C15AC9E4}" type="sibTrans" cxnId="{FDDE3894-E862-40D0-ABF2-6561B2AB3D7F}">
      <dgm:prSet/>
      <dgm:spPr/>
      <dgm:t>
        <a:bodyPr/>
        <a:lstStyle/>
        <a:p>
          <a:endParaRPr lang="zh-CN" altLang="en-US"/>
        </a:p>
      </dgm:t>
    </dgm:pt>
    <dgm:pt modelId="{73189AD7-FED1-4D36-9BFF-AE11C56C2829}">
      <dgm:prSet phldrT="[文本]"/>
      <dgm:spPr/>
      <dgm:t>
        <a:bodyPr/>
        <a:lstStyle/>
        <a:p>
          <a:pPr algn="ctr"/>
          <a:r>
            <a:rPr lang="zh-CN" altLang="en-US" b="1" dirty="0"/>
            <a:t>哺乳期</a:t>
          </a:r>
        </a:p>
      </dgm:t>
    </dgm:pt>
    <dgm:pt modelId="{F1C908D5-95B8-41B5-B00C-F2116DBE91BA}" type="parTrans" cxnId="{01FD316D-F8AA-4716-939A-21962511B1B1}">
      <dgm:prSet/>
      <dgm:spPr/>
      <dgm:t>
        <a:bodyPr/>
        <a:lstStyle/>
        <a:p>
          <a:endParaRPr lang="zh-CN" altLang="en-US"/>
        </a:p>
      </dgm:t>
    </dgm:pt>
    <dgm:pt modelId="{1B4BF855-FADA-4F6E-8D75-66A43F5EAADF}" type="sibTrans" cxnId="{01FD316D-F8AA-4716-939A-21962511B1B1}">
      <dgm:prSet/>
      <dgm:spPr/>
      <dgm:t>
        <a:bodyPr/>
        <a:lstStyle/>
        <a:p>
          <a:endParaRPr lang="zh-CN" altLang="en-US"/>
        </a:p>
      </dgm:t>
    </dgm:pt>
    <dgm:pt modelId="{CF209E1C-BE12-4A54-A5E8-2FABDF8CDA9D}" type="pres">
      <dgm:prSet presAssocID="{5814A5F9-4527-4686-80E7-69679A8027FA}" presName="Name0" presStyleCnt="0">
        <dgm:presLayoutVars>
          <dgm:dir/>
          <dgm:animLvl val="lvl"/>
          <dgm:resizeHandles/>
        </dgm:presLayoutVars>
      </dgm:prSet>
      <dgm:spPr/>
    </dgm:pt>
    <dgm:pt modelId="{74A507EF-4EE2-47D2-A5CC-0E33F85F7FFB}" type="pres">
      <dgm:prSet presAssocID="{4F1C638C-AD55-4573-AAB6-269764AEC0E1}" presName="linNode" presStyleCnt="0"/>
      <dgm:spPr/>
    </dgm:pt>
    <dgm:pt modelId="{601E19B4-937B-4179-A042-91088E1B060D}" type="pres">
      <dgm:prSet presAssocID="{4F1C638C-AD55-4573-AAB6-269764AEC0E1}" presName="parentShp" presStyleLbl="node1" presStyleIdx="0" presStyleCnt="2">
        <dgm:presLayoutVars>
          <dgm:bulletEnabled val="1"/>
        </dgm:presLayoutVars>
      </dgm:prSet>
      <dgm:spPr/>
    </dgm:pt>
    <dgm:pt modelId="{C1CDD7B9-BD92-4C11-A83F-4B866AEE379B}" type="pres">
      <dgm:prSet presAssocID="{4F1C638C-AD55-4573-AAB6-269764AEC0E1}" presName="childShp" presStyleLbl="bgAccFollowNode1" presStyleIdx="0" presStyleCnt="2">
        <dgm:presLayoutVars>
          <dgm:bulletEnabled val="1"/>
        </dgm:presLayoutVars>
      </dgm:prSet>
      <dgm:spPr/>
    </dgm:pt>
    <dgm:pt modelId="{1D8D8A71-7C3A-48CE-82F7-637D5605A2FB}" type="pres">
      <dgm:prSet presAssocID="{00A05638-FC47-4105-8358-E137F5EAE3BF}" presName="spacing" presStyleCnt="0"/>
      <dgm:spPr/>
    </dgm:pt>
    <dgm:pt modelId="{6240371B-BEAA-404F-9994-F229140374CC}" type="pres">
      <dgm:prSet presAssocID="{3BAC97C6-5608-4FE4-BC16-2ADDEB6D6970}" presName="linNode" presStyleCnt="0"/>
      <dgm:spPr/>
    </dgm:pt>
    <dgm:pt modelId="{DDE9169A-F50C-40F9-91E4-EA182831262E}" type="pres">
      <dgm:prSet presAssocID="{3BAC97C6-5608-4FE4-BC16-2ADDEB6D6970}" presName="parentShp" presStyleLbl="node1" presStyleIdx="1" presStyleCnt="2">
        <dgm:presLayoutVars>
          <dgm:bulletEnabled val="1"/>
        </dgm:presLayoutVars>
      </dgm:prSet>
      <dgm:spPr/>
    </dgm:pt>
    <dgm:pt modelId="{98B9F227-6E70-4B2A-9389-8CB863A75E4F}" type="pres">
      <dgm:prSet presAssocID="{3BAC97C6-5608-4FE4-BC16-2ADDEB6D6970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62060707-C56F-4214-A98D-90F41A694795}" type="presOf" srcId="{73189AD7-FED1-4D36-9BFF-AE11C56C2829}" destId="{98B9F227-6E70-4B2A-9389-8CB863A75E4F}" srcOrd="0" destOrd="2" presId="urn:microsoft.com/office/officeart/2005/8/layout/vList6"/>
    <dgm:cxn modelId="{B11E172B-1128-4BE7-9B06-48D9C3DF599A}" type="presOf" srcId="{D0477956-6D39-4226-8178-4F8B64168FC1}" destId="{98B9F227-6E70-4B2A-9389-8CB863A75E4F}" srcOrd="0" destOrd="1" presId="urn:microsoft.com/office/officeart/2005/8/layout/vList6"/>
    <dgm:cxn modelId="{DF052B42-028C-4584-92D3-0D809F6E97B2}" type="presOf" srcId="{DF71E164-9656-4B76-9E36-B642C6BF624C}" destId="{C1CDD7B9-BD92-4C11-A83F-4B866AEE379B}" srcOrd="0" destOrd="2" presId="urn:microsoft.com/office/officeart/2005/8/layout/vList6"/>
    <dgm:cxn modelId="{80D85A6C-8D7F-4E11-90E6-604EC6CDEB2C}" type="presOf" srcId="{EEED703A-BDD5-4DC1-B1E4-5C16F7902246}" destId="{98B9F227-6E70-4B2A-9389-8CB863A75E4F}" srcOrd="0" destOrd="0" presId="urn:microsoft.com/office/officeart/2005/8/layout/vList6"/>
    <dgm:cxn modelId="{01FD316D-F8AA-4716-939A-21962511B1B1}" srcId="{3BAC97C6-5608-4FE4-BC16-2ADDEB6D6970}" destId="{73189AD7-FED1-4D36-9BFF-AE11C56C2829}" srcOrd="2" destOrd="0" parTransId="{F1C908D5-95B8-41B5-B00C-F2116DBE91BA}" sibTransId="{1B4BF855-FADA-4F6E-8D75-66A43F5EAADF}"/>
    <dgm:cxn modelId="{B7CABD6E-E602-4EF5-B725-6FBF9ABA7FFB}" srcId="{4F1C638C-AD55-4573-AAB6-269764AEC0E1}" destId="{98B648D1-7EF7-470E-9405-579F4E140120}" srcOrd="1" destOrd="0" parTransId="{65461752-70F4-450F-B942-EC71E4EAB645}" sibTransId="{6F1E9F9C-C57E-46EC-8ADF-1620DFCBB643}"/>
    <dgm:cxn modelId="{DFA9B953-B5D0-4ABA-8B01-3472D5293468}" type="presOf" srcId="{98B648D1-7EF7-470E-9405-579F4E140120}" destId="{C1CDD7B9-BD92-4C11-A83F-4B866AEE379B}" srcOrd="0" destOrd="1" presId="urn:microsoft.com/office/officeart/2005/8/layout/vList6"/>
    <dgm:cxn modelId="{A10B9F54-74E0-4B3A-8EF3-99DFBD103055}" type="presOf" srcId="{A69CD92D-4FCF-4BB0-BB1E-20E1358A5A9A}" destId="{C1CDD7B9-BD92-4C11-A83F-4B866AEE379B}" srcOrd="0" destOrd="0" presId="urn:microsoft.com/office/officeart/2005/8/layout/vList6"/>
    <dgm:cxn modelId="{2327FA77-65A3-42E2-9444-8C0AD56382CC}" srcId="{3BAC97C6-5608-4FE4-BC16-2ADDEB6D6970}" destId="{EEED703A-BDD5-4DC1-B1E4-5C16F7902246}" srcOrd="0" destOrd="0" parTransId="{696391A8-6720-41DC-A175-D07442A9F054}" sibTransId="{65DD08A9-38BD-420E-8BCD-AF978F787C2C}"/>
    <dgm:cxn modelId="{20F88281-BDF7-4646-A3F3-B773B3E0BEAB}" srcId="{4F1C638C-AD55-4573-AAB6-269764AEC0E1}" destId="{A69CD92D-4FCF-4BB0-BB1E-20E1358A5A9A}" srcOrd="0" destOrd="0" parTransId="{FDC9E2AC-B379-48CE-BFEB-1102F924C486}" sibTransId="{AA44C0BD-3462-4999-9236-FECF5EADA1BB}"/>
    <dgm:cxn modelId="{D1851892-9AC6-44C6-84CE-93D4D41A1199}" srcId="{5814A5F9-4527-4686-80E7-69679A8027FA}" destId="{4F1C638C-AD55-4573-AAB6-269764AEC0E1}" srcOrd="0" destOrd="0" parTransId="{73B3AF02-9CA9-4D86-8E97-2AB74F7ED561}" sibTransId="{00A05638-FC47-4105-8358-E137F5EAE3BF}"/>
    <dgm:cxn modelId="{FDDE3894-E862-40D0-ABF2-6561B2AB3D7F}" srcId="{4F1C638C-AD55-4573-AAB6-269764AEC0E1}" destId="{DF71E164-9656-4B76-9E36-B642C6BF624C}" srcOrd="2" destOrd="0" parTransId="{BE21FBAF-60FB-4988-945C-6F710716B497}" sibTransId="{F6C6BBF1-37C0-40FC-8F18-5A24C15AC9E4}"/>
    <dgm:cxn modelId="{87E3D5C7-D52E-48EB-BC09-F4D1154AADD0}" type="presOf" srcId="{4F1C638C-AD55-4573-AAB6-269764AEC0E1}" destId="{601E19B4-937B-4179-A042-91088E1B060D}" srcOrd="0" destOrd="0" presId="urn:microsoft.com/office/officeart/2005/8/layout/vList6"/>
    <dgm:cxn modelId="{9F599CCD-A3C1-4725-81A9-A3F6B6D7EAA3}" srcId="{5814A5F9-4527-4686-80E7-69679A8027FA}" destId="{3BAC97C6-5608-4FE4-BC16-2ADDEB6D6970}" srcOrd="1" destOrd="0" parTransId="{2A345F0A-D626-47A3-8F91-C140B4652E0C}" sibTransId="{826B32EB-3497-4F30-81EF-E6F3F164CBE1}"/>
    <dgm:cxn modelId="{87B1B4D0-7330-4F63-A1DD-D4261FA98748}" type="presOf" srcId="{5814A5F9-4527-4686-80E7-69679A8027FA}" destId="{CF209E1C-BE12-4A54-A5E8-2FABDF8CDA9D}" srcOrd="0" destOrd="0" presId="urn:microsoft.com/office/officeart/2005/8/layout/vList6"/>
    <dgm:cxn modelId="{1755DCD8-E518-4C55-82BA-4142FE8C8721}" type="presOf" srcId="{3BAC97C6-5608-4FE4-BC16-2ADDEB6D6970}" destId="{DDE9169A-F50C-40F9-91E4-EA182831262E}" srcOrd="0" destOrd="0" presId="urn:microsoft.com/office/officeart/2005/8/layout/vList6"/>
    <dgm:cxn modelId="{C1EB23D9-A6EE-4201-A37D-D37E8B0061D6}" srcId="{3BAC97C6-5608-4FE4-BC16-2ADDEB6D6970}" destId="{D0477956-6D39-4226-8178-4F8B64168FC1}" srcOrd="1" destOrd="0" parTransId="{FBEE79DA-D01A-41AC-B523-AE40F0298E7A}" sibTransId="{7406DC5B-B34A-4571-B5C0-D9D20A9DE517}"/>
    <dgm:cxn modelId="{AEA60EFC-A436-4ACB-855F-F50B5414FDB6}" type="presParOf" srcId="{CF209E1C-BE12-4A54-A5E8-2FABDF8CDA9D}" destId="{74A507EF-4EE2-47D2-A5CC-0E33F85F7FFB}" srcOrd="0" destOrd="0" presId="urn:microsoft.com/office/officeart/2005/8/layout/vList6"/>
    <dgm:cxn modelId="{93437D7B-12C7-49D7-87DE-6971BAC3694E}" type="presParOf" srcId="{74A507EF-4EE2-47D2-A5CC-0E33F85F7FFB}" destId="{601E19B4-937B-4179-A042-91088E1B060D}" srcOrd="0" destOrd="0" presId="urn:microsoft.com/office/officeart/2005/8/layout/vList6"/>
    <dgm:cxn modelId="{669CE1EF-B21D-40A1-B08A-54D8BB18CFB1}" type="presParOf" srcId="{74A507EF-4EE2-47D2-A5CC-0E33F85F7FFB}" destId="{C1CDD7B9-BD92-4C11-A83F-4B866AEE379B}" srcOrd="1" destOrd="0" presId="urn:microsoft.com/office/officeart/2005/8/layout/vList6"/>
    <dgm:cxn modelId="{71DEC2CE-32B8-4441-87E5-89AB1A0D270B}" type="presParOf" srcId="{CF209E1C-BE12-4A54-A5E8-2FABDF8CDA9D}" destId="{1D8D8A71-7C3A-48CE-82F7-637D5605A2FB}" srcOrd="1" destOrd="0" presId="urn:microsoft.com/office/officeart/2005/8/layout/vList6"/>
    <dgm:cxn modelId="{575C55E7-78F9-4B99-9440-6BCD3359E305}" type="presParOf" srcId="{CF209E1C-BE12-4A54-A5E8-2FABDF8CDA9D}" destId="{6240371B-BEAA-404F-9994-F229140374CC}" srcOrd="2" destOrd="0" presId="urn:microsoft.com/office/officeart/2005/8/layout/vList6"/>
    <dgm:cxn modelId="{A988F19C-19A3-42FA-9F78-9F1F9EAB7817}" type="presParOf" srcId="{6240371B-BEAA-404F-9994-F229140374CC}" destId="{DDE9169A-F50C-40F9-91E4-EA182831262E}" srcOrd="0" destOrd="0" presId="urn:microsoft.com/office/officeart/2005/8/layout/vList6"/>
    <dgm:cxn modelId="{3FB400BE-018C-4FF5-9C94-C0B4A04B5558}" type="presParOf" srcId="{6240371B-BEAA-404F-9994-F229140374CC}" destId="{98B9F227-6E70-4B2A-9389-8CB863A75E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43EF3E-065E-4D38-B52D-9B9021C24A1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CDBB10E-F0DF-4875-9838-93F956251CD9}">
      <dgm:prSet phldrT="[文本]"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80334" tIns="96520" rIns="96520" bIns="96520" numCol="1" spcCol="1270" anchor="ctr" anchorCtr="0"/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孕产妇</a:t>
          </a:r>
          <a:r>
            <a:rPr lang="en-US" altLang="zh-CN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VTE</a:t>
          </a:r>
          <a:r>
            <a:rPr lang="zh-CN" altLang="en-US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防治指南</a:t>
          </a:r>
        </a:p>
      </dgm:t>
    </dgm:pt>
    <dgm:pt modelId="{984D0123-48FD-4283-BA76-58CD18239F81}" type="parTrans" cxnId="{7D016914-B0C0-4D33-9A3F-C4999DEDF451}">
      <dgm:prSet/>
      <dgm:spPr/>
      <dgm:t>
        <a:bodyPr/>
        <a:lstStyle/>
        <a:p>
          <a:endParaRPr lang="zh-CN" altLang="en-US"/>
        </a:p>
      </dgm:t>
    </dgm:pt>
    <dgm:pt modelId="{0392373F-C9C7-413A-8FD8-7A0E367E75BB}" type="sibTrans" cxnId="{7D016914-B0C0-4D33-9A3F-C4999DEDF451}">
      <dgm:prSet/>
      <dgm:spPr/>
      <dgm:t>
        <a:bodyPr/>
        <a:lstStyle/>
        <a:p>
          <a:endParaRPr lang="zh-CN" altLang="en-US"/>
        </a:p>
      </dgm:t>
    </dgm:pt>
    <dgm:pt modelId="{AAAEA457-2A79-4CD3-B041-8976F78C0F21}">
      <dgm:prSet phldrT="[文本]" custT="1"/>
      <dgm:spPr>
        <a:solidFill>
          <a:srgbClr val="E4A0BF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80334" tIns="91440" rIns="91440" bIns="91440" numCol="1" spcCol="1270" anchor="ctr" anchorCtr="0"/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rPr>
            <a:t>案例回顾</a:t>
          </a:r>
        </a:p>
      </dgm:t>
    </dgm:pt>
    <dgm:pt modelId="{8B8279DC-4F07-4999-82C7-DCB9F6729A63}" type="parTrans" cxnId="{5586F8ED-3514-438B-8B1D-9393D9C80960}">
      <dgm:prSet/>
      <dgm:spPr/>
      <dgm:t>
        <a:bodyPr/>
        <a:lstStyle/>
        <a:p>
          <a:endParaRPr lang="zh-CN" altLang="en-US"/>
        </a:p>
      </dgm:t>
    </dgm:pt>
    <dgm:pt modelId="{264DFF73-9A90-48CE-A243-1873CF4D4B82}" type="sibTrans" cxnId="{5586F8ED-3514-438B-8B1D-9393D9C80960}">
      <dgm:prSet/>
      <dgm:spPr/>
      <dgm:t>
        <a:bodyPr/>
        <a:lstStyle/>
        <a:p>
          <a:endParaRPr lang="zh-CN" altLang="en-US"/>
        </a:p>
      </dgm:t>
    </dgm:pt>
    <dgm:pt modelId="{0A495EA7-A37F-4524-A2EA-263BF97A33F5}">
      <dgm:prSet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80334" tIns="96520" rIns="96520" bIns="96520" numCol="1" spcCol="1270" anchor="ctr" anchorCtr="0"/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孕产妇</a:t>
          </a:r>
          <a:r>
            <a:rPr lang="en-US" altLang="zh-CN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VTE</a:t>
          </a:r>
          <a:r>
            <a:rPr lang="zh-CN" altLang="en-US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概述</a:t>
          </a:r>
        </a:p>
      </dgm:t>
    </dgm:pt>
    <dgm:pt modelId="{67861AE3-4261-4306-94DF-13453F603536}" type="parTrans" cxnId="{E6F04166-8BE0-46CA-93E0-41A062A3FC87}">
      <dgm:prSet/>
      <dgm:spPr/>
      <dgm:t>
        <a:bodyPr/>
        <a:lstStyle/>
        <a:p>
          <a:endParaRPr lang="zh-CN" altLang="en-US"/>
        </a:p>
      </dgm:t>
    </dgm:pt>
    <dgm:pt modelId="{965F0FAC-3799-4FE6-A608-8AA9B1096BDC}" type="sibTrans" cxnId="{E6F04166-8BE0-46CA-93E0-41A062A3FC87}">
      <dgm:prSet/>
      <dgm:spPr/>
      <dgm:t>
        <a:bodyPr/>
        <a:lstStyle/>
        <a:p>
          <a:endParaRPr lang="zh-CN" altLang="en-US"/>
        </a:p>
      </dgm:t>
    </dgm:pt>
    <dgm:pt modelId="{4B95043A-76F4-4D0D-9832-7CF8F876B805}" type="pres">
      <dgm:prSet presAssocID="{5C43EF3E-065E-4D38-B52D-9B9021C24A12}" presName="Name0" presStyleCnt="0">
        <dgm:presLayoutVars>
          <dgm:chMax val="7"/>
          <dgm:chPref val="7"/>
          <dgm:dir/>
        </dgm:presLayoutVars>
      </dgm:prSet>
      <dgm:spPr/>
    </dgm:pt>
    <dgm:pt modelId="{21FADF6F-9D3D-4632-AF08-A1A244A1BA64}" type="pres">
      <dgm:prSet presAssocID="{5C43EF3E-065E-4D38-B52D-9B9021C24A12}" presName="Name1" presStyleCnt="0"/>
      <dgm:spPr/>
    </dgm:pt>
    <dgm:pt modelId="{C135B73C-FD36-4323-B005-074545960DF9}" type="pres">
      <dgm:prSet presAssocID="{5C43EF3E-065E-4D38-B52D-9B9021C24A12}" presName="cycle" presStyleCnt="0"/>
      <dgm:spPr/>
    </dgm:pt>
    <dgm:pt modelId="{DE7FB584-2AAC-485C-BDD0-EEAA274F699B}" type="pres">
      <dgm:prSet presAssocID="{5C43EF3E-065E-4D38-B52D-9B9021C24A12}" presName="srcNode" presStyleLbl="node1" presStyleIdx="0" presStyleCnt="3"/>
      <dgm:spPr/>
    </dgm:pt>
    <dgm:pt modelId="{494B4CB8-C056-49A2-B254-FFE30D395E77}" type="pres">
      <dgm:prSet presAssocID="{5C43EF3E-065E-4D38-B52D-9B9021C24A12}" presName="conn" presStyleLbl="parChTrans1D2" presStyleIdx="0" presStyleCnt="1"/>
      <dgm:spPr/>
    </dgm:pt>
    <dgm:pt modelId="{4C20EEC9-8FAB-4A2D-B869-4484710A396C}" type="pres">
      <dgm:prSet presAssocID="{5C43EF3E-065E-4D38-B52D-9B9021C24A12}" presName="extraNode" presStyleLbl="node1" presStyleIdx="0" presStyleCnt="3"/>
      <dgm:spPr/>
    </dgm:pt>
    <dgm:pt modelId="{C96196D9-A55E-4865-A6F4-60A64EB08637}" type="pres">
      <dgm:prSet presAssocID="{5C43EF3E-065E-4D38-B52D-9B9021C24A12}" presName="dstNode" presStyleLbl="node1" presStyleIdx="0" presStyleCnt="3"/>
      <dgm:spPr/>
    </dgm:pt>
    <dgm:pt modelId="{7AB74025-4CA2-4ABC-B447-AB576C80CBBB}" type="pres">
      <dgm:prSet presAssocID="{0A495EA7-A37F-4524-A2EA-263BF97A33F5}" presName="text_1" presStyleLbl="node1" presStyleIdx="0" presStyleCnt="3">
        <dgm:presLayoutVars>
          <dgm:bulletEnabled val="1"/>
        </dgm:presLayoutVars>
      </dgm:prSet>
      <dgm:spPr>
        <a:xfrm>
          <a:off x="536559" y="365374"/>
          <a:ext cx="5493379" cy="731128"/>
        </a:xfrm>
        <a:prstGeom prst="rect">
          <a:avLst/>
        </a:prstGeom>
      </dgm:spPr>
    </dgm:pt>
    <dgm:pt modelId="{5FBE1439-6BDF-462B-A7E3-A757AB46B7B5}" type="pres">
      <dgm:prSet presAssocID="{0A495EA7-A37F-4524-A2EA-263BF97A33F5}" presName="accent_1" presStyleCnt="0"/>
      <dgm:spPr/>
    </dgm:pt>
    <dgm:pt modelId="{79A84119-9377-43F5-8E65-F9797771D7DE}" type="pres">
      <dgm:prSet presAssocID="{0A495EA7-A37F-4524-A2EA-263BF97A33F5}" presName="accentRepeatNode" presStyleLbl="solidFgAcc1" presStyleIdx="0" presStyleCnt="3"/>
      <dgm:spPr>
        <a:xfrm>
          <a:off x="79603" y="273983"/>
          <a:ext cx="913911" cy="913911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94102ED-6A31-4975-B479-3BFBBC3230E7}" type="pres">
      <dgm:prSet presAssocID="{7CDBB10E-F0DF-4875-9838-93F956251CD9}" presName="text_2" presStyleLbl="node1" presStyleIdx="1" presStyleCnt="3">
        <dgm:presLayoutVars>
          <dgm:bulletEnabled val="1"/>
        </dgm:presLayoutVars>
      </dgm:prSet>
      <dgm:spPr>
        <a:xfrm>
          <a:off x="955732" y="1462257"/>
          <a:ext cx="5074206" cy="731128"/>
        </a:xfrm>
        <a:prstGeom prst="rect">
          <a:avLst/>
        </a:prstGeom>
      </dgm:spPr>
    </dgm:pt>
    <dgm:pt modelId="{0973E081-2118-4F5B-B40C-5110DD778629}" type="pres">
      <dgm:prSet presAssocID="{7CDBB10E-F0DF-4875-9838-93F956251CD9}" presName="accent_2" presStyleCnt="0"/>
      <dgm:spPr/>
    </dgm:pt>
    <dgm:pt modelId="{AFDAE20E-618A-463D-866C-36EFF55EF670}" type="pres">
      <dgm:prSet presAssocID="{7CDBB10E-F0DF-4875-9838-93F956251CD9}" presName="accentRepeatNode" presStyleLbl="solidFgAcc1" presStyleIdx="1" presStyleCnt="3"/>
      <dgm:spPr>
        <a:xfrm>
          <a:off x="498776" y="1370866"/>
          <a:ext cx="913911" cy="913911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11FAA2F-D59F-4009-8535-5DDB3F00119C}" type="pres">
      <dgm:prSet presAssocID="{AAAEA457-2A79-4CD3-B041-8976F78C0F21}" presName="text_3" presStyleLbl="node1" presStyleIdx="2" presStyleCnt="3">
        <dgm:presLayoutVars>
          <dgm:bulletEnabled val="1"/>
        </dgm:presLayoutVars>
      </dgm:prSet>
      <dgm:spPr>
        <a:xfrm>
          <a:off x="955732" y="2559141"/>
          <a:ext cx="5074206" cy="731128"/>
        </a:xfrm>
        <a:prstGeom prst="rect">
          <a:avLst/>
        </a:prstGeom>
      </dgm:spPr>
    </dgm:pt>
    <dgm:pt modelId="{7AFA9EF4-4F15-4688-A391-F750CC586C11}" type="pres">
      <dgm:prSet presAssocID="{AAAEA457-2A79-4CD3-B041-8976F78C0F21}" presName="accent_3" presStyleCnt="0"/>
      <dgm:spPr/>
    </dgm:pt>
    <dgm:pt modelId="{F753B614-FD2B-46AB-B988-5E950948C71F}" type="pres">
      <dgm:prSet presAssocID="{AAAEA457-2A79-4CD3-B041-8976F78C0F21}" presName="accentRepeatNode" presStyleLbl="solidFgAcc1" presStyleIdx="2" presStyleCnt="3"/>
      <dgm:spPr>
        <a:xfrm>
          <a:off x="498776" y="2467750"/>
          <a:ext cx="913911" cy="913911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E4A0BF"/>
          </a:solidFill>
          <a:prstDash val="solid"/>
        </a:ln>
        <a:effectLst/>
      </dgm:spPr>
    </dgm:pt>
  </dgm:ptLst>
  <dgm:cxnLst>
    <dgm:cxn modelId="{45714F03-3FB9-4CC0-8E7B-BC01E2FC7035}" type="presOf" srcId="{5C43EF3E-065E-4D38-B52D-9B9021C24A12}" destId="{4B95043A-76F4-4D0D-9832-7CF8F876B805}" srcOrd="0" destOrd="0" presId="urn:microsoft.com/office/officeart/2008/layout/VerticalCurvedList"/>
    <dgm:cxn modelId="{2B29E803-295D-4A3E-915F-4477B28319C4}" type="presOf" srcId="{0A495EA7-A37F-4524-A2EA-263BF97A33F5}" destId="{7AB74025-4CA2-4ABC-B447-AB576C80CBBB}" srcOrd="0" destOrd="0" presId="urn:microsoft.com/office/officeart/2008/layout/VerticalCurvedList"/>
    <dgm:cxn modelId="{7D016914-B0C0-4D33-9A3F-C4999DEDF451}" srcId="{5C43EF3E-065E-4D38-B52D-9B9021C24A12}" destId="{7CDBB10E-F0DF-4875-9838-93F956251CD9}" srcOrd="1" destOrd="0" parTransId="{984D0123-48FD-4283-BA76-58CD18239F81}" sibTransId="{0392373F-C9C7-413A-8FD8-7A0E367E75BB}"/>
    <dgm:cxn modelId="{5E35A82E-0A9E-4CA8-8234-9B9A69D5DF97}" type="presOf" srcId="{965F0FAC-3799-4FE6-A608-8AA9B1096BDC}" destId="{494B4CB8-C056-49A2-B254-FFE30D395E77}" srcOrd="0" destOrd="0" presId="urn:microsoft.com/office/officeart/2008/layout/VerticalCurvedList"/>
    <dgm:cxn modelId="{DEFD8D37-6B9F-4D3E-BBA1-D9EE7F1237BC}" type="presOf" srcId="{AAAEA457-2A79-4CD3-B041-8976F78C0F21}" destId="{311FAA2F-D59F-4009-8535-5DDB3F00119C}" srcOrd="0" destOrd="0" presId="urn:microsoft.com/office/officeart/2008/layout/VerticalCurvedList"/>
    <dgm:cxn modelId="{E6F04166-8BE0-46CA-93E0-41A062A3FC87}" srcId="{5C43EF3E-065E-4D38-B52D-9B9021C24A12}" destId="{0A495EA7-A37F-4524-A2EA-263BF97A33F5}" srcOrd="0" destOrd="0" parTransId="{67861AE3-4261-4306-94DF-13453F603536}" sibTransId="{965F0FAC-3799-4FE6-A608-8AA9B1096BDC}"/>
    <dgm:cxn modelId="{829E5653-657C-4345-8466-7B26B50A425E}" type="presOf" srcId="{7CDBB10E-F0DF-4875-9838-93F956251CD9}" destId="{994102ED-6A31-4975-B479-3BFBBC3230E7}" srcOrd="0" destOrd="0" presId="urn:microsoft.com/office/officeart/2008/layout/VerticalCurvedList"/>
    <dgm:cxn modelId="{5586F8ED-3514-438B-8B1D-9393D9C80960}" srcId="{5C43EF3E-065E-4D38-B52D-9B9021C24A12}" destId="{AAAEA457-2A79-4CD3-B041-8976F78C0F21}" srcOrd="2" destOrd="0" parTransId="{8B8279DC-4F07-4999-82C7-DCB9F6729A63}" sibTransId="{264DFF73-9A90-48CE-A243-1873CF4D4B82}"/>
    <dgm:cxn modelId="{A630358B-9B9D-4463-9C0D-9E3DA9D35870}" type="presParOf" srcId="{4B95043A-76F4-4D0D-9832-7CF8F876B805}" destId="{21FADF6F-9D3D-4632-AF08-A1A244A1BA64}" srcOrd="0" destOrd="0" presId="urn:microsoft.com/office/officeart/2008/layout/VerticalCurvedList"/>
    <dgm:cxn modelId="{F92E9E92-E491-449E-AEC7-1D84EC99715E}" type="presParOf" srcId="{21FADF6F-9D3D-4632-AF08-A1A244A1BA64}" destId="{C135B73C-FD36-4323-B005-074545960DF9}" srcOrd="0" destOrd="0" presId="urn:microsoft.com/office/officeart/2008/layout/VerticalCurvedList"/>
    <dgm:cxn modelId="{590D0045-6185-442B-8CB9-C610190CCF0E}" type="presParOf" srcId="{C135B73C-FD36-4323-B005-074545960DF9}" destId="{DE7FB584-2AAC-485C-BDD0-EEAA274F699B}" srcOrd="0" destOrd="0" presId="urn:microsoft.com/office/officeart/2008/layout/VerticalCurvedList"/>
    <dgm:cxn modelId="{E9E91A53-CB48-43A6-AC2A-E4D7433FCCF9}" type="presParOf" srcId="{C135B73C-FD36-4323-B005-074545960DF9}" destId="{494B4CB8-C056-49A2-B254-FFE30D395E77}" srcOrd="1" destOrd="0" presId="urn:microsoft.com/office/officeart/2008/layout/VerticalCurvedList"/>
    <dgm:cxn modelId="{461C562D-7E9A-435C-8EA0-A2F43F1F75C9}" type="presParOf" srcId="{C135B73C-FD36-4323-B005-074545960DF9}" destId="{4C20EEC9-8FAB-4A2D-B869-4484710A396C}" srcOrd="2" destOrd="0" presId="urn:microsoft.com/office/officeart/2008/layout/VerticalCurvedList"/>
    <dgm:cxn modelId="{B4FD78DD-A4B5-4212-8FF5-6C370D42026C}" type="presParOf" srcId="{C135B73C-FD36-4323-B005-074545960DF9}" destId="{C96196D9-A55E-4865-A6F4-60A64EB08637}" srcOrd="3" destOrd="0" presId="urn:microsoft.com/office/officeart/2008/layout/VerticalCurvedList"/>
    <dgm:cxn modelId="{09194A95-7545-4C73-819B-8FB94F8AB8B8}" type="presParOf" srcId="{21FADF6F-9D3D-4632-AF08-A1A244A1BA64}" destId="{7AB74025-4CA2-4ABC-B447-AB576C80CBBB}" srcOrd="1" destOrd="0" presId="urn:microsoft.com/office/officeart/2008/layout/VerticalCurvedList"/>
    <dgm:cxn modelId="{020B36C3-53F8-4F31-96F4-EAF3B2CD8A17}" type="presParOf" srcId="{21FADF6F-9D3D-4632-AF08-A1A244A1BA64}" destId="{5FBE1439-6BDF-462B-A7E3-A757AB46B7B5}" srcOrd="2" destOrd="0" presId="urn:microsoft.com/office/officeart/2008/layout/VerticalCurvedList"/>
    <dgm:cxn modelId="{668CD0D7-932B-404B-957F-E6C3F007615E}" type="presParOf" srcId="{5FBE1439-6BDF-462B-A7E3-A757AB46B7B5}" destId="{79A84119-9377-43F5-8E65-F9797771D7DE}" srcOrd="0" destOrd="0" presId="urn:microsoft.com/office/officeart/2008/layout/VerticalCurvedList"/>
    <dgm:cxn modelId="{0FE50565-C02E-4BB3-8800-4E18CAE9F195}" type="presParOf" srcId="{21FADF6F-9D3D-4632-AF08-A1A244A1BA64}" destId="{994102ED-6A31-4975-B479-3BFBBC3230E7}" srcOrd="3" destOrd="0" presId="urn:microsoft.com/office/officeart/2008/layout/VerticalCurvedList"/>
    <dgm:cxn modelId="{1E8193A3-9D6B-4996-AF76-CA2FE4097E6C}" type="presParOf" srcId="{21FADF6F-9D3D-4632-AF08-A1A244A1BA64}" destId="{0973E081-2118-4F5B-B40C-5110DD778629}" srcOrd="4" destOrd="0" presId="urn:microsoft.com/office/officeart/2008/layout/VerticalCurvedList"/>
    <dgm:cxn modelId="{091B5CFC-0157-4E76-9B93-2680949F3DEE}" type="presParOf" srcId="{0973E081-2118-4F5B-B40C-5110DD778629}" destId="{AFDAE20E-618A-463D-866C-36EFF55EF670}" srcOrd="0" destOrd="0" presId="urn:microsoft.com/office/officeart/2008/layout/VerticalCurvedList"/>
    <dgm:cxn modelId="{49E83F99-6828-45B4-8474-8AD29D02BD8C}" type="presParOf" srcId="{21FADF6F-9D3D-4632-AF08-A1A244A1BA64}" destId="{311FAA2F-D59F-4009-8535-5DDB3F00119C}" srcOrd="5" destOrd="0" presId="urn:microsoft.com/office/officeart/2008/layout/VerticalCurvedList"/>
    <dgm:cxn modelId="{96F55286-FDCB-4EB9-99A1-3509B75BD47F}" type="presParOf" srcId="{21FADF6F-9D3D-4632-AF08-A1A244A1BA64}" destId="{7AFA9EF4-4F15-4688-A391-F750CC586C11}" srcOrd="6" destOrd="0" presId="urn:microsoft.com/office/officeart/2008/layout/VerticalCurvedList"/>
    <dgm:cxn modelId="{6C9B69DF-0F09-4021-949F-4D7B1B25E357}" type="presParOf" srcId="{7AFA9EF4-4F15-4688-A391-F750CC586C11}" destId="{F753B614-FD2B-46AB-B988-5E950948C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CD71C-396E-4FFB-A357-20ECF267A309}">
      <dsp:nvSpPr>
        <dsp:cNvPr id="0" name=""/>
        <dsp:cNvSpPr/>
      </dsp:nvSpPr>
      <dsp:spPr>
        <a:xfrm>
          <a:off x="0" y="1219199"/>
          <a:ext cx="8352928" cy="1625600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66A24-D0EE-4604-A021-C4BE8B3C5790}">
      <dsp:nvSpPr>
        <dsp:cNvPr id="0" name=""/>
        <dsp:cNvSpPr/>
      </dsp:nvSpPr>
      <dsp:spPr>
        <a:xfrm>
          <a:off x="3762" y="0"/>
          <a:ext cx="180966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 dirty="0"/>
        </a:p>
      </dsp:txBody>
      <dsp:txXfrm>
        <a:off x="3762" y="0"/>
        <a:ext cx="1809665" cy="1625600"/>
      </dsp:txXfrm>
    </dsp:sp>
    <dsp:sp modelId="{E59DB179-8F9E-4607-BB0C-B607D3DB4AD9}">
      <dsp:nvSpPr>
        <dsp:cNvPr id="0" name=""/>
        <dsp:cNvSpPr/>
      </dsp:nvSpPr>
      <dsp:spPr>
        <a:xfrm>
          <a:off x="705395" y="1828800"/>
          <a:ext cx="406400" cy="4064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8FA40-4240-43B7-86E0-567975F214CB}">
      <dsp:nvSpPr>
        <dsp:cNvPr id="0" name=""/>
        <dsp:cNvSpPr/>
      </dsp:nvSpPr>
      <dsp:spPr>
        <a:xfrm>
          <a:off x="1903910" y="2438399"/>
          <a:ext cx="180966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t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100" kern="1200" dirty="0"/>
        </a:p>
      </dsp:txBody>
      <dsp:txXfrm>
        <a:off x="1903910" y="2438399"/>
        <a:ext cx="1809665" cy="1625600"/>
      </dsp:txXfrm>
    </dsp:sp>
    <dsp:sp modelId="{C39E3EC2-DEEB-49B4-A5AE-C33FE2915823}">
      <dsp:nvSpPr>
        <dsp:cNvPr id="0" name=""/>
        <dsp:cNvSpPr/>
      </dsp:nvSpPr>
      <dsp:spPr>
        <a:xfrm>
          <a:off x="2605543" y="1828800"/>
          <a:ext cx="406400" cy="406400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AF348-2FDD-49B0-83C3-55A9A120EDA8}">
      <dsp:nvSpPr>
        <dsp:cNvPr id="0" name=""/>
        <dsp:cNvSpPr/>
      </dsp:nvSpPr>
      <dsp:spPr>
        <a:xfrm>
          <a:off x="3804059" y="0"/>
          <a:ext cx="180966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b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100" kern="1200" dirty="0"/>
        </a:p>
      </dsp:txBody>
      <dsp:txXfrm>
        <a:off x="3804059" y="0"/>
        <a:ext cx="1809665" cy="1625600"/>
      </dsp:txXfrm>
    </dsp:sp>
    <dsp:sp modelId="{95D370FB-C9D1-4E0B-9BCF-1A94FF5D60E1}">
      <dsp:nvSpPr>
        <dsp:cNvPr id="0" name=""/>
        <dsp:cNvSpPr/>
      </dsp:nvSpPr>
      <dsp:spPr>
        <a:xfrm>
          <a:off x="4505691" y="1828800"/>
          <a:ext cx="406400" cy="406400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5AA79-295E-439E-ABC9-C764CC9089B3}">
      <dsp:nvSpPr>
        <dsp:cNvPr id="0" name=""/>
        <dsp:cNvSpPr/>
      </dsp:nvSpPr>
      <dsp:spPr>
        <a:xfrm>
          <a:off x="5704207" y="2438399"/>
          <a:ext cx="180966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t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700" kern="1200"/>
        </a:p>
      </dsp:txBody>
      <dsp:txXfrm>
        <a:off x="5704207" y="2438399"/>
        <a:ext cx="1809665" cy="1625600"/>
      </dsp:txXfrm>
    </dsp:sp>
    <dsp:sp modelId="{A89A83AF-1DBC-4AF2-B3C8-8043D63090B0}">
      <dsp:nvSpPr>
        <dsp:cNvPr id="0" name=""/>
        <dsp:cNvSpPr/>
      </dsp:nvSpPr>
      <dsp:spPr>
        <a:xfrm>
          <a:off x="6405840" y="1828800"/>
          <a:ext cx="406400" cy="40640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B4CB8-C056-49A2-B254-FFE30D395E77}">
      <dsp:nvSpPr>
        <dsp:cNvPr id="0" name=""/>
        <dsp:cNvSpPr/>
      </dsp:nvSpPr>
      <dsp:spPr>
        <a:xfrm>
          <a:off x="-5372847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74025-4CA2-4ABC-B447-AB576C80CBBB}">
      <dsp:nvSpPr>
        <dsp:cNvPr id="0" name=""/>
        <dsp:cNvSpPr/>
      </dsp:nvSpPr>
      <dsp:spPr>
        <a:xfrm>
          <a:off x="659650" y="475252"/>
          <a:ext cx="5370764" cy="950505"/>
        </a:xfrm>
        <a:prstGeom prst="rect">
          <a:avLst/>
        </a:prstGeom>
        <a:solidFill>
          <a:srgbClr val="E4A0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464" tIns="119380" rIns="119380" bIns="11938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700" b="1" kern="1200" dirty="0">
              <a:solidFill>
                <a:schemeClr val="tx1"/>
              </a:solidFill>
            </a:rPr>
            <a:t>孕产妇</a:t>
          </a:r>
          <a:r>
            <a:rPr lang="en-US" altLang="zh-CN" sz="4700" b="1" kern="1200" dirty="0">
              <a:solidFill>
                <a:schemeClr val="tx1"/>
              </a:solidFill>
            </a:rPr>
            <a:t>VTE</a:t>
          </a:r>
          <a:r>
            <a:rPr lang="zh-CN" altLang="en-US" sz="4700" b="1" kern="1200" dirty="0">
              <a:solidFill>
                <a:schemeClr val="tx1"/>
              </a:solidFill>
            </a:rPr>
            <a:t>概述</a:t>
          </a:r>
        </a:p>
      </dsp:txBody>
      <dsp:txXfrm>
        <a:off x="659650" y="475252"/>
        <a:ext cx="5370764" cy="950505"/>
      </dsp:txXfrm>
    </dsp:sp>
    <dsp:sp modelId="{79A84119-9377-43F5-8E65-F9797771D7DE}">
      <dsp:nvSpPr>
        <dsp:cNvPr id="0" name=""/>
        <dsp:cNvSpPr/>
      </dsp:nvSpPr>
      <dsp:spPr>
        <a:xfrm>
          <a:off x="65584" y="356439"/>
          <a:ext cx="1188132" cy="1188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4A0B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102ED-6A31-4975-B479-3BFBBC3230E7}">
      <dsp:nvSpPr>
        <dsp:cNvPr id="0" name=""/>
        <dsp:cNvSpPr/>
      </dsp:nvSpPr>
      <dsp:spPr>
        <a:xfrm>
          <a:off x="1005159" y="1901011"/>
          <a:ext cx="5025255" cy="950505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334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孕产妇</a:t>
          </a:r>
          <a:r>
            <a:rPr lang="en-US" altLang="zh-CN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VTE</a:t>
          </a:r>
          <a:r>
            <a:rPr lang="zh-CN" altLang="en-US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防治指南</a:t>
          </a:r>
        </a:p>
      </dsp:txBody>
      <dsp:txXfrm>
        <a:off x="1005159" y="1901011"/>
        <a:ext cx="5025255" cy="950505"/>
      </dsp:txXfrm>
    </dsp:sp>
    <dsp:sp modelId="{AFDAE20E-618A-463D-866C-36EFF55EF670}">
      <dsp:nvSpPr>
        <dsp:cNvPr id="0" name=""/>
        <dsp:cNvSpPr/>
      </dsp:nvSpPr>
      <dsp:spPr>
        <a:xfrm>
          <a:off x="411093" y="1782198"/>
          <a:ext cx="1188132" cy="1188132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FAA2F-D59F-4009-8535-5DDB3F00119C}">
      <dsp:nvSpPr>
        <dsp:cNvPr id="0" name=""/>
        <dsp:cNvSpPr/>
      </dsp:nvSpPr>
      <dsp:spPr>
        <a:xfrm>
          <a:off x="659650" y="3326769"/>
          <a:ext cx="5370764" cy="950505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334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案例回顾</a:t>
          </a:r>
        </a:p>
      </dsp:txBody>
      <dsp:txXfrm>
        <a:off x="659650" y="3326769"/>
        <a:ext cx="5370764" cy="950505"/>
      </dsp:txXfrm>
    </dsp:sp>
    <dsp:sp modelId="{F753B614-FD2B-46AB-B988-5E950948C71F}">
      <dsp:nvSpPr>
        <dsp:cNvPr id="0" name=""/>
        <dsp:cNvSpPr/>
      </dsp:nvSpPr>
      <dsp:spPr>
        <a:xfrm>
          <a:off x="65584" y="3207956"/>
          <a:ext cx="1188132" cy="1188132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4284F-65E7-43E0-8C28-390AE0C467B5}">
      <dsp:nvSpPr>
        <dsp:cNvPr id="0" name=""/>
        <dsp:cNvSpPr/>
      </dsp:nvSpPr>
      <dsp:spPr>
        <a:xfrm>
          <a:off x="5053102" y="3193481"/>
          <a:ext cx="2319970" cy="150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4000" kern="1200" dirty="0"/>
            <a:t>1/2</a:t>
          </a:r>
          <a:endParaRPr lang="zh-CN" altLang="en-US" sz="4000" kern="1200" dirty="0"/>
        </a:p>
      </dsp:txBody>
      <dsp:txXfrm>
        <a:off x="5782105" y="3602196"/>
        <a:ext cx="1557955" cy="1061087"/>
      </dsp:txXfrm>
    </dsp:sp>
    <dsp:sp modelId="{3E9A124D-3996-4C97-A8E8-AD00E407F503}">
      <dsp:nvSpPr>
        <dsp:cNvPr id="0" name=""/>
        <dsp:cNvSpPr/>
      </dsp:nvSpPr>
      <dsp:spPr>
        <a:xfrm>
          <a:off x="1267887" y="3193481"/>
          <a:ext cx="2319970" cy="150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4000" kern="1200" dirty="0"/>
            <a:t>1/2</a:t>
          </a:r>
          <a:endParaRPr lang="zh-CN" altLang="en-US" sz="4000" kern="1200" dirty="0"/>
        </a:p>
      </dsp:txBody>
      <dsp:txXfrm>
        <a:off x="1300899" y="3602196"/>
        <a:ext cx="1557955" cy="1061087"/>
      </dsp:txXfrm>
    </dsp:sp>
    <dsp:sp modelId="{498D7772-5F65-40C8-8257-A879C99588FD}">
      <dsp:nvSpPr>
        <dsp:cNvPr id="0" name=""/>
        <dsp:cNvSpPr/>
      </dsp:nvSpPr>
      <dsp:spPr>
        <a:xfrm>
          <a:off x="5053102" y="0"/>
          <a:ext cx="2319970" cy="150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6ACA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4000" kern="1200" dirty="0"/>
            <a:t>80%</a:t>
          </a:r>
          <a:endParaRPr lang="zh-CN" altLang="en-US" sz="4000" kern="1200" dirty="0"/>
        </a:p>
      </dsp:txBody>
      <dsp:txXfrm>
        <a:off x="5782105" y="33012"/>
        <a:ext cx="1557955" cy="1061087"/>
      </dsp:txXfrm>
    </dsp:sp>
    <dsp:sp modelId="{70B49A58-5527-4C74-A6D2-24DC2D42A14F}">
      <dsp:nvSpPr>
        <dsp:cNvPr id="0" name=""/>
        <dsp:cNvSpPr/>
      </dsp:nvSpPr>
      <dsp:spPr>
        <a:xfrm>
          <a:off x="1267887" y="0"/>
          <a:ext cx="2319970" cy="150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4000" kern="1200" dirty="0"/>
            <a:t>20%</a:t>
          </a:r>
          <a:endParaRPr lang="zh-CN" altLang="en-US" sz="4000" kern="1200" dirty="0"/>
        </a:p>
      </dsp:txBody>
      <dsp:txXfrm>
        <a:off x="1300899" y="33012"/>
        <a:ext cx="1557955" cy="1061087"/>
      </dsp:txXfrm>
    </dsp:sp>
    <dsp:sp modelId="{7110E43D-B865-4130-9761-4923098AD1A7}">
      <dsp:nvSpPr>
        <dsp:cNvPr id="0" name=""/>
        <dsp:cNvSpPr/>
      </dsp:nvSpPr>
      <dsp:spPr>
        <a:xfrm>
          <a:off x="2286974" y="286132"/>
          <a:ext cx="2033496" cy="2033496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/>
            <a:t>肺栓塞（</a:t>
          </a:r>
          <a:r>
            <a:rPr lang="en-US" altLang="zh-CN" sz="2700" b="1" kern="1200" dirty="0"/>
            <a:t>PE</a:t>
          </a:r>
          <a:r>
            <a:rPr lang="zh-CN" altLang="en-US" sz="2700" b="1" kern="1200" dirty="0"/>
            <a:t>）</a:t>
          </a:r>
        </a:p>
      </dsp:txBody>
      <dsp:txXfrm>
        <a:off x="2882571" y="881729"/>
        <a:ext cx="1437899" cy="1437899"/>
      </dsp:txXfrm>
    </dsp:sp>
    <dsp:sp modelId="{BAD36412-A8C8-4D26-8A4D-AEC321CA9DE3}">
      <dsp:nvSpPr>
        <dsp:cNvPr id="0" name=""/>
        <dsp:cNvSpPr/>
      </dsp:nvSpPr>
      <dsp:spPr>
        <a:xfrm rot="5400000">
          <a:off x="4367442" y="267688"/>
          <a:ext cx="2033496" cy="2033496"/>
        </a:xfrm>
        <a:prstGeom prst="pieWedg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深静脉血栓</a:t>
          </a:r>
          <a:r>
            <a:rPr lang="en-US" altLang="zh-CN" sz="27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(DVT</a:t>
          </a:r>
          <a:r>
            <a:rPr lang="en-US" altLang="zh-CN" sz="2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)</a:t>
          </a:r>
          <a:endParaRPr lang="zh-CN" altLang="en-US" sz="2800" b="1" kern="1200" dirty="0">
            <a:solidFill>
              <a:prstClr val="white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 rot="-5400000">
        <a:off x="4367442" y="863285"/>
        <a:ext cx="1437899" cy="1437899"/>
      </dsp:txXfrm>
    </dsp:sp>
    <dsp:sp modelId="{5E8D3005-D0DF-42C6-8085-1705C0C9CC1B}">
      <dsp:nvSpPr>
        <dsp:cNvPr id="0" name=""/>
        <dsp:cNvSpPr/>
      </dsp:nvSpPr>
      <dsp:spPr>
        <a:xfrm rot="10800000">
          <a:off x="4367442" y="2395110"/>
          <a:ext cx="2033496" cy="2033496"/>
        </a:xfrm>
        <a:prstGeom prst="pieWedge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产后</a:t>
          </a:r>
        </a:p>
      </dsp:txBody>
      <dsp:txXfrm rot="10800000">
        <a:off x="4367442" y="2395110"/>
        <a:ext cx="1437899" cy="1437899"/>
      </dsp:txXfrm>
    </dsp:sp>
    <dsp:sp modelId="{D8319FD0-6E83-4A68-9405-8B1D27E82359}">
      <dsp:nvSpPr>
        <dsp:cNvPr id="0" name=""/>
        <dsp:cNvSpPr/>
      </dsp:nvSpPr>
      <dsp:spPr>
        <a:xfrm rot="16200000">
          <a:off x="2240020" y="2395110"/>
          <a:ext cx="2033496" cy="2033496"/>
        </a:xfrm>
        <a:prstGeom prst="pieWedg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/>
            <a:t>产前</a:t>
          </a:r>
        </a:p>
      </dsp:txBody>
      <dsp:txXfrm rot="5400000">
        <a:off x="2835617" y="2395110"/>
        <a:ext cx="1437899" cy="1437899"/>
      </dsp:txXfrm>
    </dsp:sp>
    <dsp:sp modelId="{88DE6E76-89EA-49BB-96A0-8CA49E236303}">
      <dsp:nvSpPr>
        <dsp:cNvPr id="0" name=""/>
        <dsp:cNvSpPr/>
      </dsp:nvSpPr>
      <dsp:spPr>
        <a:xfrm>
          <a:off x="3969431" y="1925481"/>
          <a:ext cx="702096" cy="610518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72BFD-9F67-4D56-908A-9D46F75FAA9E}">
      <dsp:nvSpPr>
        <dsp:cNvPr id="0" name=""/>
        <dsp:cNvSpPr/>
      </dsp:nvSpPr>
      <dsp:spPr>
        <a:xfrm rot="10800000">
          <a:off x="3969431" y="2160296"/>
          <a:ext cx="702096" cy="610518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B4CB8-C056-49A2-B254-FFE30D395E77}">
      <dsp:nvSpPr>
        <dsp:cNvPr id="0" name=""/>
        <dsp:cNvSpPr/>
      </dsp:nvSpPr>
      <dsp:spPr>
        <a:xfrm>
          <a:off x="-5373323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74025-4CA2-4ABC-B447-AB576C80CBBB}">
      <dsp:nvSpPr>
        <dsp:cNvPr id="0" name=""/>
        <dsp:cNvSpPr/>
      </dsp:nvSpPr>
      <dsp:spPr>
        <a:xfrm>
          <a:off x="536559" y="365374"/>
          <a:ext cx="4581955" cy="731128"/>
        </a:xfrm>
        <a:prstGeom prst="rect">
          <a:avLst/>
        </a:prstGeom>
        <a:solidFill>
          <a:srgbClr val="F4D8E5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334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b="1" kern="1200" dirty="0">
              <a:solidFill>
                <a:schemeClr val="accent2"/>
              </a:solidFill>
              <a:latin typeface="Calibri"/>
              <a:ea typeface="宋体" panose="02010600030101010101" pitchFamily="2" charset="-122"/>
              <a:cs typeface="+mn-cs"/>
            </a:rPr>
            <a:t>血液高凝</a:t>
          </a:r>
        </a:p>
      </dsp:txBody>
      <dsp:txXfrm>
        <a:off x="536559" y="365374"/>
        <a:ext cx="4581955" cy="731128"/>
      </dsp:txXfrm>
    </dsp:sp>
    <dsp:sp modelId="{79A84119-9377-43F5-8E65-F9797771D7DE}">
      <dsp:nvSpPr>
        <dsp:cNvPr id="0" name=""/>
        <dsp:cNvSpPr/>
      </dsp:nvSpPr>
      <dsp:spPr>
        <a:xfrm>
          <a:off x="79603" y="273983"/>
          <a:ext cx="913911" cy="913911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102ED-6A31-4975-B479-3BFBBC3230E7}">
      <dsp:nvSpPr>
        <dsp:cNvPr id="0" name=""/>
        <dsp:cNvSpPr/>
      </dsp:nvSpPr>
      <dsp:spPr>
        <a:xfrm>
          <a:off x="955732" y="1462257"/>
          <a:ext cx="4162782" cy="731128"/>
        </a:xfrm>
        <a:prstGeom prst="rect">
          <a:avLst/>
        </a:prstGeom>
        <a:solidFill>
          <a:srgbClr val="F4D8E5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334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b="1" kern="1200" dirty="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rPr>
            <a:t>静脉压迫</a:t>
          </a:r>
        </a:p>
      </dsp:txBody>
      <dsp:txXfrm>
        <a:off x="955732" y="1462257"/>
        <a:ext cx="4162782" cy="731128"/>
      </dsp:txXfrm>
    </dsp:sp>
    <dsp:sp modelId="{AFDAE20E-618A-463D-866C-36EFF55EF670}">
      <dsp:nvSpPr>
        <dsp:cNvPr id="0" name=""/>
        <dsp:cNvSpPr/>
      </dsp:nvSpPr>
      <dsp:spPr>
        <a:xfrm>
          <a:off x="498776" y="1370866"/>
          <a:ext cx="913911" cy="913911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FAA2F-D59F-4009-8535-5DDB3F00119C}">
      <dsp:nvSpPr>
        <dsp:cNvPr id="0" name=""/>
        <dsp:cNvSpPr/>
      </dsp:nvSpPr>
      <dsp:spPr>
        <a:xfrm>
          <a:off x="955732" y="2559141"/>
          <a:ext cx="4162782" cy="731128"/>
        </a:xfrm>
        <a:prstGeom prst="rect">
          <a:avLst/>
        </a:prstGeom>
        <a:solidFill>
          <a:srgbClr val="F4D8E5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334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b="1" kern="1200" dirty="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rPr>
            <a:t>活动受限</a:t>
          </a:r>
        </a:p>
      </dsp:txBody>
      <dsp:txXfrm>
        <a:off x="955732" y="2559141"/>
        <a:ext cx="4162782" cy="731128"/>
      </dsp:txXfrm>
    </dsp:sp>
    <dsp:sp modelId="{F753B614-FD2B-46AB-B988-5E950948C71F}">
      <dsp:nvSpPr>
        <dsp:cNvPr id="0" name=""/>
        <dsp:cNvSpPr/>
      </dsp:nvSpPr>
      <dsp:spPr>
        <a:xfrm>
          <a:off x="498776" y="2467750"/>
          <a:ext cx="913911" cy="913911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04BBC-E9A9-424B-8CC2-E8FBC6A1F647}">
      <dsp:nvSpPr>
        <dsp:cNvPr id="0" name=""/>
        <dsp:cNvSpPr/>
      </dsp:nvSpPr>
      <dsp:spPr>
        <a:xfrm>
          <a:off x="602620" y="3647316"/>
          <a:ext cx="4581955" cy="731128"/>
        </a:xfrm>
        <a:prstGeom prst="rect">
          <a:avLst/>
        </a:prstGeom>
        <a:solidFill>
          <a:srgbClr val="F4D8E5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334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b="1" kern="1200" dirty="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rPr>
            <a:t>血管损伤</a:t>
          </a:r>
        </a:p>
      </dsp:txBody>
      <dsp:txXfrm>
        <a:off x="602620" y="3647316"/>
        <a:ext cx="4581955" cy="731128"/>
      </dsp:txXfrm>
    </dsp:sp>
    <dsp:sp modelId="{5C90EC6D-936B-4661-9AA6-C4FD3C616DBF}">
      <dsp:nvSpPr>
        <dsp:cNvPr id="0" name=""/>
        <dsp:cNvSpPr/>
      </dsp:nvSpPr>
      <dsp:spPr>
        <a:xfrm>
          <a:off x="79603" y="3564633"/>
          <a:ext cx="913911" cy="913911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B4CB8-C056-49A2-B254-FFE30D395E77}">
      <dsp:nvSpPr>
        <dsp:cNvPr id="0" name=""/>
        <dsp:cNvSpPr/>
      </dsp:nvSpPr>
      <dsp:spPr>
        <a:xfrm>
          <a:off x="-5372847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74025-4CA2-4ABC-B447-AB576C80CBBB}">
      <dsp:nvSpPr>
        <dsp:cNvPr id="0" name=""/>
        <dsp:cNvSpPr/>
      </dsp:nvSpPr>
      <dsp:spPr>
        <a:xfrm>
          <a:off x="659650" y="475252"/>
          <a:ext cx="5370764" cy="950505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334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孕产妇</a:t>
          </a:r>
          <a:r>
            <a:rPr lang="en-US" altLang="zh-CN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VTE</a:t>
          </a:r>
          <a:r>
            <a:rPr lang="zh-CN" altLang="en-US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概述</a:t>
          </a:r>
        </a:p>
      </dsp:txBody>
      <dsp:txXfrm>
        <a:off x="659650" y="475252"/>
        <a:ext cx="5370764" cy="950505"/>
      </dsp:txXfrm>
    </dsp:sp>
    <dsp:sp modelId="{79A84119-9377-43F5-8E65-F9797771D7DE}">
      <dsp:nvSpPr>
        <dsp:cNvPr id="0" name=""/>
        <dsp:cNvSpPr/>
      </dsp:nvSpPr>
      <dsp:spPr>
        <a:xfrm>
          <a:off x="65584" y="356439"/>
          <a:ext cx="1188132" cy="1188132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102ED-6A31-4975-B479-3BFBBC3230E7}">
      <dsp:nvSpPr>
        <dsp:cNvPr id="0" name=""/>
        <dsp:cNvSpPr/>
      </dsp:nvSpPr>
      <dsp:spPr>
        <a:xfrm>
          <a:off x="1005159" y="1901011"/>
          <a:ext cx="5025255" cy="950505"/>
        </a:xfrm>
        <a:prstGeom prst="rect">
          <a:avLst/>
        </a:prstGeom>
        <a:solidFill>
          <a:srgbClr val="E4A0BF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334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rPr>
            <a:t>孕产妇</a:t>
          </a:r>
          <a:r>
            <a:rPr lang="en-US" altLang="zh-CN" sz="3600" b="1" kern="1200" dirty="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rPr>
            <a:t>VTE</a:t>
          </a:r>
          <a:r>
            <a:rPr lang="zh-CN" altLang="en-US" sz="3600" b="1" kern="1200" dirty="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rPr>
            <a:t>防治指南</a:t>
          </a:r>
        </a:p>
      </dsp:txBody>
      <dsp:txXfrm>
        <a:off x="1005159" y="1901011"/>
        <a:ext cx="5025255" cy="950505"/>
      </dsp:txXfrm>
    </dsp:sp>
    <dsp:sp modelId="{AFDAE20E-618A-463D-866C-36EFF55EF670}">
      <dsp:nvSpPr>
        <dsp:cNvPr id="0" name=""/>
        <dsp:cNvSpPr/>
      </dsp:nvSpPr>
      <dsp:spPr>
        <a:xfrm>
          <a:off x="411093" y="1782198"/>
          <a:ext cx="1188132" cy="1188132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E4A0B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FAA2F-D59F-4009-8535-5DDB3F00119C}">
      <dsp:nvSpPr>
        <dsp:cNvPr id="0" name=""/>
        <dsp:cNvSpPr/>
      </dsp:nvSpPr>
      <dsp:spPr>
        <a:xfrm>
          <a:off x="659650" y="3326769"/>
          <a:ext cx="5370764" cy="950505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334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案例回顾</a:t>
          </a:r>
        </a:p>
      </dsp:txBody>
      <dsp:txXfrm>
        <a:off x="659650" y="3326769"/>
        <a:ext cx="5370764" cy="950505"/>
      </dsp:txXfrm>
    </dsp:sp>
    <dsp:sp modelId="{F753B614-FD2B-46AB-B988-5E950948C71F}">
      <dsp:nvSpPr>
        <dsp:cNvPr id="0" name=""/>
        <dsp:cNvSpPr/>
      </dsp:nvSpPr>
      <dsp:spPr>
        <a:xfrm>
          <a:off x="65584" y="3207956"/>
          <a:ext cx="1188132" cy="1188132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49ACA-1770-4E45-A08F-F68CE5919B64}">
      <dsp:nvSpPr>
        <dsp:cNvPr id="0" name=""/>
        <dsp:cNvSpPr/>
      </dsp:nvSpPr>
      <dsp:spPr>
        <a:xfrm>
          <a:off x="1838791" y="605177"/>
          <a:ext cx="2259075" cy="150680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808" rIns="241808" bIns="241808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kern="1200" dirty="0"/>
            <a:t>何时评估？</a:t>
          </a:r>
        </a:p>
      </dsp:txBody>
      <dsp:txXfrm>
        <a:off x="2200243" y="605177"/>
        <a:ext cx="1897623" cy="1506803"/>
      </dsp:txXfrm>
    </dsp:sp>
    <dsp:sp modelId="{CB462E3D-9306-416A-A1AB-9C689C65639A}">
      <dsp:nvSpPr>
        <dsp:cNvPr id="0" name=""/>
        <dsp:cNvSpPr/>
      </dsp:nvSpPr>
      <dsp:spPr>
        <a:xfrm>
          <a:off x="1838791" y="2111980"/>
          <a:ext cx="2259075" cy="1506803"/>
        </a:xfrm>
        <a:prstGeom prst="rect">
          <a:avLst/>
        </a:prstGeom>
        <a:solidFill>
          <a:schemeClr val="accent5">
            <a:tint val="40000"/>
            <a:alpha val="90000"/>
            <a:hueOff val="-2148096"/>
            <a:satOff val="9651"/>
            <a:lumOff val="66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148096"/>
              <a:satOff val="9651"/>
              <a:lumOff val="6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808" rIns="241808" bIns="241808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kern="1200" dirty="0"/>
            <a:t>如何评估？</a:t>
          </a:r>
        </a:p>
      </dsp:txBody>
      <dsp:txXfrm>
        <a:off x="2200243" y="2111980"/>
        <a:ext cx="1897623" cy="1506803"/>
      </dsp:txXfrm>
    </dsp:sp>
    <dsp:sp modelId="{56BDF1BB-5154-435C-937B-C5F3B8565532}">
      <dsp:nvSpPr>
        <dsp:cNvPr id="0" name=""/>
        <dsp:cNvSpPr/>
      </dsp:nvSpPr>
      <dsp:spPr>
        <a:xfrm>
          <a:off x="1838791" y="3618783"/>
          <a:ext cx="2259075" cy="1506803"/>
        </a:xfrm>
        <a:prstGeom prst="rect">
          <a:avLst/>
        </a:prstGeom>
        <a:solidFill>
          <a:schemeClr val="accent5">
            <a:tint val="40000"/>
            <a:alpha val="90000"/>
            <a:hueOff val="-4296193"/>
            <a:satOff val="19301"/>
            <a:lumOff val="132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4296193"/>
              <a:satOff val="19301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808" rIns="241808" bIns="241808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kern="1200" dirty="0"/>
            <a:t>如何管理？</a:t>
          </a:r>
        </a:p>
      </dsp:txBody>
      <dsp:txXfrm>
        <a:off x="2200243" y="3618783"/>
        <a:ext cx="1897623" cy="1506803"/>
      </dsp:txXfrm>
    </dsp:sp>
    <dsp:sp modelId="{FE6890DF-18D4-489C-AF09-335ED127B190}">
      <dsp:nvSpPr>
        <dsp:cNvPr id="0" name=""/>
        <dsp:cNvSpPr/>
      </dsp:nvSpPr>
      <dsp:spPr>
        <a:xfrm>
          <a:off x="633951" y="2757"/>
          <a:ext cx="1506050" cy="15060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500" b="1" kern="1200" dirty="0"/>
            <a:t>患者评估</a:t>
          </a:r>
        </a:p>
      </dsp:txBody>
      <dsp:txXfrm>
        <a:off x="854507" y="223313"/>
        <a:ext cx="1064938" cy="1064938"/>
      </dsp:txXfrm>
    </dsp:sp>
    <dsp:sp modelId="{FF5962C8-C63C-4C1C-BFE7-1FC0E04EFD47}">
      <dsp:nvSpPr>
        <dsp:cNvPr id="0" name=""/>
        <dsp:cNvSpPr/>
      </dsp:nvSpPr>
      <dsp:spPr>
        <a:xfrm>
          <a:off x="5603917" y="605177"/>
          <a:ext cx="2259075" cy="1506803"/>
        </a:xfrm>
        <a:prstGeom prst="rect">
          <a:avLst/>
        </a:prstGeom>
        <a:solidFill>
          <a:schemeClr val="accent5">
            <a:tint val="40000"/>
            <a:alpha val="90000"/>
            <a:hueOff val="-6444289"/>
            <a:satOff val="28952"/>
            <a:lumOff val="199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6444289"/>
              <a:satOff val="28952"/>
              <a:lumOff val="19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808" rIns="241808" bIns="241808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kern="1200" dirty="0"/>
            <a:t>用药指征？</a:t>
          </a:r>
        </a:p>
      </dsp:txBody>
      <dsp:txXfrm>
        <a:off x="5965369" y="605177"/>
        <a:ext cx="1897623" cy="1506803"/>
      </dsp:txXfrm>
    </dsp:sp>
    <dsp:sp modelId="{BEC37DD5-2E46-4C70-9B89-C5912A7F48C7}">
      <dsp:nvSpPr>
        <dsp:cNvPr id="0" name=""/>
        <dsp:cNvSpPr/>
      </dsp:nvSpPr>
      <dsp:spPr>
        <a:xfrm>
          <a:off x="5603917" y="2111980"/>
          <a:ext cx="2259075" cy="1506803"/>
        </a:xfrm>
        <a:prstGeom prst="rect">
          <a:avLst/>
        </a:prstGeom>
        <a:solidFill>
          <a:schemeClr val="accent5">
            <a:tint val="40000"/>
            <a:alpha val="90000"/>
            <a:hueOff val="-8592385"/>
            <a:satOff val="38602"/>
            <a:lumOff val="265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592385"/>
              <a:satOff val="38602"/>
              <a:lumOff val="26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808" rIns="241808" bIns="241808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kern="1200" dirty="0"/>
            <a:t>用药方案？</a:t>
          </a:r>
        </a:p>
      </dsp:txBody>
      <dsp:txXfrm>
        <a:off x="5965369" y="2111980"/>
        <a:ext cx="1897623" cy="1506803"/>
      </dsp:txXfrm>
    </dsp:sp>
    <dsp:sp modelId="{4382E816-010F-473C-8F93-2EC4D3FEA123}">
      <dsp:nvSpPr>
        <dsp:cNvPr id="0" name=""/>
        <dsp:cNvSpPr/>
      </dsp:nvSpPr>
      <dsp:spPr>
        <a:xfrm>
          <a:off x="5603917" y="3618783"/>
          <a:ext cx="2259075" cy="1506803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808" rIns="241808" bIns="241808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kern="1200" dirty="0"/>
            <a:t>药学监护？</a:t>
          </a:r>
        </a:p>
      </dsp:txBody>
      <dsp:txXfrm>
        <a:off x="5965369" y="3618783"/>
        <a:ext cx="1897623" cy="1506803"/>
      </dsp:txXfrm>
    </dsp:sp>
    <dsp:sp modelId="{ECFB7D32-C920-4606-BBE1-ACAD8B2A27F1}">
      <dsp:nvSpPr>
        <dsp:cNvPr id="0" name=""/>
        <dsp:cNvSpPr/>
      </dsp:nvSpPr>
      <dsp:spPr>
        <a:xfrm>
          <a:off x="4399077" y="2757"/>
          <a:ext cx="1506050" cy="150605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500" b="1" kern="1200" dirty="0"/>
            <a:t>药物使用</a:t>
          </a:r>
        </a:p>
      </dsp:txBody>
      <dsp:txXfrm>
        <a:off x="4619633" y="223313"/>
        <a:ext cx="1064938" cy="10649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DD7B9-BD92-4C11-A83F-4B866AEE379B}">
      <dsp:nvSpPr>
        <dsp:cNvPr id="0" name=""/>
        <dsp:cNvSpPr/>
      </dsp:nvSpPr>
      <dsp:spPr>
        <a:xfrm>
          <a:off x="3283564" y="496"/>
          <a:ext cx="4925347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b="1" kern="1200" dirty="0"/>
            <a:t>高风险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b="1" kern="1200" dirty="0"/>
            <a:t>中风险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b="1" kern="1200" dirty="0"/>
            <a:t>低风险</a:t>
          </a:r>
        </a:p>
      </dsp:txBody>
      <dsp:txXfrm>
        <a:off x="3283564" y="242342"/>
        <a:ext cx="4199810" cy="1451073"/>
      </dsp:txXfrm>
    </dsp:sp>
    <dsp:sp modelId="{601E19B4-937B-4179-A042-91088E1B060D}">
      <dsp:nvSpPr>
        <dsp:cNvPr id="0" name=""/>
        <dsp:cNvSpPr/>
      </dsp:nvSpPr>
      <dsp:spPr>
        <a:xfrm>
          <a:off x="0" y="496"/>
          <a:ext cx="3283564" cy="19347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200" b="1" kern="1200" dirty="0"/>
            <a:t>高危因素</a:t>
          </a:r>
        </a:p>
      </dsp:txBody>
      <dsp:txXfrm>
        <a:off x="94447" y="94943"/>
        <a:ext cx="3094670" cy="1745871"/>
      </dsp:txXfrm>
    </dsp:sp>
    <dsp:sp modelId="{98B9F227-6E70-4B2A-9389-8CB863A75E4F}">
      <dsp:nvSpPr>
        <dsp:cNvPr id="0" name=""/>
        <dsp:cNvSpPr/>
      </dsp:nvSpPr>
      <dsp:spPr>
        <a:xfrm>
          <a:off x="3283564" y="2128738"/>
          <a:ext cx="4925347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b="1" kern="1200" dirty="0"/>
            <a:t>妊娠期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b="1" kern="1200" dirty="0"/>
            <a:t>分娩期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b="1" kern="1200" dirty="0"/>
            <a:t>哺乳期</a:t>
          </a:r>
        </a:p>
      </dsp:txBody>
      <dsp:txXfrm>
        <a:off x="3283564" y="2370584"/>
        <a:ext cx="4199810" cy="1451073"/>
      </dsp:txXfrm>
    </dsp:sp>
    <dsp:sp modelId="{DDE9169A-F50C-40F9-91E4-EA182831262E}">
      <dsp:nvSpPr>
        <dsp:cNvPr id="0" name=""/>
        <dsp:cNvSpPr/>
      </dsp:nvSpPr>
      <dsp:spPr>
        <a:xfrm>
          <a:off x="0" y="2128738"/>
          <a:ext cx="3283564" cy="193476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200" b="1" kern="1200" dirty="0"/>
            <a:t>母体变化</a:t>
          </a:r>
        </a:p>
      </dsp:txBody>
      <dsp:txXfrm>
        <a:off x="94447" y="2223185"/>
        <a:ext cx="3094670" cy="17458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B4CB8-C056-49A2-B254-FFE30D395E77}">
      <dsp:nvSpPr>
        <dsp:cNvPr id="0" name=""/>
        <dsp:cNvSpPr/>
      </dsp:nvSpPr>
      <dsp:spPr>
        <a:xfrm>
          <a:off x="-5372847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74025-4CA2-4ABC-B447-AB576C80CBBB}">
      <dsp:nvSpPr>
        <dsp:cNvPr id="0" name=""/>
        <dsp:cNvSpPr/>
      </dsp:nvSpPr>
      <dsp:spPr>
        <a:xfrm>
          <a:off x="659650" y="475252"/>
          <a:ext cx="5370764" cy="950505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334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孕产妇</a:t>
          </a:r>
          <a:r>
            <a:rPr lang="en-US" altLang="zh-CN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VTE</a:t>
          </a:r>
          <a:r>
            <a:rPr lang="zh-CN" altLang="en-US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概述</a:t>
          </a:r>
        </a:p>
      </dsp:txBody>
      <dsp:txXfrm>
        <a:off x="659650" y="475252"/>
        <a:ext cx="5370764" cy="950505"/>
      </dsp:txXfrm>
    </dsp:sp>
    <dsp:sp modelId="{79A84119-9377-43F5-8E65-F9797771D7DE}">
      <dsp:nvSpPr>
        <dsp:cNvPr id="0" name=""/>
        <dsp:cNvSpPr/>
      </dsp:nvSpPr>
      <dsp:spPr>
        <a:xfrm>
          <a:off x="65584" y="356439"/>
          <a:ext cx="1188132" cy="1188132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102ED-6A31-4975-B479-3BFBBC3230E7}">
      <dsp:nvSpPr>
        <dsp:cNvPr id="0" name=""/>
        <dsp:cNvSpPr/>
      </dsp:nvSpPr>
      <dsp:spPr>
        <a:xfrm>
          <a:off x="1005159" y="1901011"/>
          <a:ext cx="5025255" cy="950505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334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孕产妇</a:t>
          </a:r>
          <a:r>
            <a:rPr lang="en-US" altLang="zh-CN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VTE</a:t>
          </a:r>
          <a:r>
            <a:rPr lang="zh-CN" altLang="en-US" sz="38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防治指南</a:t>
          </a:r>
        </a:p>
      </dsp:txBody>
      <dsp:txXfrm>
        <a:off x="1005159" y="1901011"/>
        <a:ext cx="5025255" cy="950505"/>
      </dsp:txXfrm>
    </dsp:sp>
    <dsp:sp modelId="{AFDAE20E-618A-463D-866C-36EFF55EF670}">
      <dsp:nvSpPr>
        <dsp:cNvPr id="0" name=""/>
        <dsp:cNvSpPr/>
      </dsp:nvSpPr>
      <dsp:spPr>
        <a:xfrm>
          <a:off x="411093" y="1782198"/>
          <a:ext cx="1188132" cy="1188132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FAA2F-D59F-4009-8535-5DDB3F00119C}">
      <dsp:nvSpPr>
        <dsp:cNvPr id="0" name=""/>
        <dsp:cNvSpPr/>
      </dsp:nvSpPr>
      <dsp:spPr>
        <a:xfrm>
          <a:off x="659650" y="3326769"/>
          <a:ext cx="5370764" cy="950505"/>
        </a:xfrm>
        <a:prstGeom prst="rect">
          <a:avLst/>
        </a:prstGeom>
        <a:solidFill>
          <a:srgbClr val="E4A0BF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334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rPr>
            <a:t>案例回顾</a:t>
          </a:r>
        </a:p>
      </dsp:txBody>
      <dsp:txXfrm>
        <a:off x="659650" y="3326769"/>
        <a:ext cx="5370764" cy="950505"/>
      </dsp:txXfrm>
    </dsp:sp>
    <dsp:sp modelId="{F753B614-FD2B-46AB-B988-5E950948C71F}">
      <dsp:nvSpPr>
        <dsp:cNvPr id="0" name=""/>
        <dsp:cNvSpPr/>
      </dsp:nvSpPr>
      <dsp:spPr>
        <a:xfrm>
          <a:off x="65584" y="3207956"/>
          <a:ext cx="1188132" cy="1188132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E4A0B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198FC10-E6F8-443D-9A7D-C847DDB117D5}" type="datetimeFigureOut">
              <a:rPr lang="zh-CN" altLang="en-US"/>
              <a:pPr>
                <a:defRPr/>
              </a:pPr>
              <a:t>2019/8/7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460D3440-ED85-4DCF-B2C7-80B992F1A1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89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D3440-ED85-4DCF-B2C7-80B992F1A1DE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254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D3440-ED85-4DCF-B2C7-80B992F1A1DE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742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普通肝素：</a:t>
            </a:r>
            <a:r>
              <a:rPr lang="en-US" altLang="zh-CN" dirty="0"/>
              <a:t>4-14</a:t>
            </a:r>
            <a:r>
              <a:rPr lang="zh-CN" altLang="en-US" dirty="0"/>
              <a:t>天内每隔</a:t>
            </a:r>
            <a:r>
              <a:rPr lang="en-US" altLang="zh-CN" dirty="0"/>
              <a:t>2-3</a:t>
            </a:r>
            <a:r>
              <a:rPr lang="zh-CN" altLang="en-US" dirty="0"/>
              <a:t>天复查一次血小板。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D3440-ED85-4DCF-B2C7-80B992F1A1DE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870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说明书治疗剂量：</a:t>
            </a:r>
            <a:r>
              <a:rPr lang="en-US" altLang="zh-CN" dirty="0"/>
              <a:t>200U/KG,</a:t>
            </a:r>
            <a:r>
              <a:rPr lang="zh-CN" altLang="en-US" dirty="0"/>
              <a:t>建议</a:t>
            </a:r>
            <a:endParaRPr lang="en-US" altLang="zh-CN" dirty="0"/>
          </a:p>
          <a:p>
            <a:r>
              <a:rPr lang="zh-CN" altLang="en-US" dirty="0"/>
              <a:t>美国指南建议，在使用</a:t>
            </a:r>
            <a:r>
              <a:rPr lang="en-US" altLang="zh-CN" dirty="0"/>
              <a:t>3-6</a:t>
            </a:r>
            <a:r>
              <a:rPr lang="zh-CN" altLang="en-US" dirty="0"/>
              <a:t>个月的抗凝治疗强度后，可以降低剂量为中等治疗剂量或预防剂量。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D3440-ED85-4DCF-B2C7-80B992F1A1DE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696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D3440-ED85-4DCF-B2C7-80B992F1A1DE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160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D3440-ED85-4DCF-B2C7-80B992F1A1DE}" type="slidenum">
              <a:rPr lang="zh-CN" altLang="en-US" smtClean="0"/>
              <a:pPr>
                <a:defRPr/>
              </a:pPr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821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D3440-ED85-4DCF-B2C7-80B992F1A1DE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17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D3440-ED85-4DCF-B2C7-80B992F1A1DE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150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D3440-ED85-4DCF-B2C7-80B992F1A1DE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858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D3440-ED85-4DCF-B2C7-80B992F1A1DE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588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D3440-ED85-4DCF-B2C7-80B992F1A1DE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342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D3440-ED85-4DCF-B2C7-80B992F1A1DE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476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D3440-ED85-4DCF-B2C7-80B992F1A1DE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555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D3440-ED85-4DCF-B2C7-80B992F1A1DE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30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垂直排列标题与文本"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0232" y="1412775"/>
            <a:ext cx="2057400" cy="538247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12777"/>
            <a:ext cx="6019800" cy="5445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422D-1846-4D02-8D5B-45D78472936D}" type="datetime1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10400" y="627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华文彩云" panose="02010800040101010101" pitchFamily="2" charset="-122"/>
                <a:ea typeface="华文彩云" panose="02010800040101010101" pitchFamily="2" charset="-122"/>
              </a:defRPr>
            </a:lvl1pPr>
          </a:lstStyle>
          <a:p>
            <a:pPr>
              <a:defRPr/>
            </a:pPr>
            <a:fld id="{A498455D-D0DA-4907-9DC9-A38809B22717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4197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81379-24FF-4A72-A528-ED05F6B9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0C73B2E-CC97-47FC-9B56-9C91EAE93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3255-E4AC-4521-AB41-1F9768A96248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C37FE10-98EC-42D4-811C-15D2C041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6F1CA2A-7C6D-4411-BAAF-DDBB61AB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3680-301A-4B9B-8837-4921EA42D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11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82128D8-4E58-4762-8D38-E93848E06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3255-E4AC-4521-AB41-1F9768A96248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B190442-EC3F-4E76-98D3-448029A9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2C87FB-31CF-4AF3-A158-F4FF3694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3680-301A-4B9B-8837-4921EA42D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61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F39C47-3C15-4592-8BEC-5C9CF7582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0AFDF9-68DB-42FA-AB06-C6D93B24B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B738D7-42EB-4ED9-8E6B-B06888ADC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932A04-B8FF-466D-B673-4136E30B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3255-E4AC-4521-AB41-1F9768A96248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E7FAF1-0875-4320-8733-E6A067A0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C9613F-55B4-4828-834B-717741A5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3680-301A-4B9B-8837-4921EA42D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429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9E348-2999-4B31-9340-C9B641D0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FC539D4-4299-4F58-9C6C-ED5A2BF33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53B4A8-4E4A-4F4B-B4FA-747618251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F83392-E475-47D7-BC10-21757BFDC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3255-E4AC-4521-AB41-1F9768A96248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F50DCF-8858-4468-BA92-784FA0FF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18AB25-7F07-4BF7-82DF-1483530A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3680-301A-4B9B-8837-4921EA42D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983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73253B-9A22-4894-A1AD-CE9539E0A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C1DF72B-D9B2-400F-86D6-F12B77C1B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29DED9-C20E-467C-B79E-3FA6793A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3255-E4AC-4521-AB41-1F9768A96248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221401-0A46-4B92-B2C5-0331AD59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6FDDD-DDD6-4A63-8E17-585C31D2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3680-301A-4B9B-8837-4921EA42D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785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313A1EF-3AE1-4CFE-880B-6023EDEC2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F430F2-0914-4913-A0BA-D2C88976F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268722-768F-40A6-90E7-215A000B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3255-E4AC-4521-AB41-1F9768A96248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EF50DF-A15D-4247-A913-7056D7BDA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83A118-3F96-4819-A39E-612398D3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3680-301A-4B9B-8837-4921EA42D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149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0232" y="1412775"/>
            <a:ext cx="2057400" cy="538247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12777"/>
            <a:ext cx="6019800" cy="5445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422D-1846-4D02-8D5B-45D78472936D}" type="datetime1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10400" y="627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华文彩云" panose="02010800040101010101" pitchFamily="2" charset="-122"/>
                <a:ea typeface="华文彩云" panose="02010800040101010101" pitchFamily="2" charset="-122"/>
              </a:defRPr>
            </a:lvl1pPr>
          </a:lstStyle>
          <a:p>
            <a:pPr>
              <a:defRPr/>
            </a:pPr>
            <a:fld id="{A498455D-D0DA-4907-9DC9-A38809B22717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5300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A9E09C-AEC7-4DA7-8715-AF29BACB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3" y="280541"/>
            <a:ext cx="7177087" cy="7721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7026783-2F12-454C-8342-F3F8BB389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F657-B3B2-46E0-AD59-7DABDFE8B2C1}" type="datetime1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F0B0DDA-80EC-4987-9C30-77F82E882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D6644EB-9CF9-47E0-B3F4-5F0379172EBA}"/>
              </a:ext>
            </a:extLst>
          </p:cNvPr>
          <p:cNvGrpSpPr/>
          <p:nvPr/>
        </p:nvGrpSpPr>
        <p:grpSpPr>
          <a:xfrm flipV="1">
            <a:off x="0" y="1123602"/>
            <a:ext cx="9144000" cy="73149"/>
            <a:chOff x="0" y="980728"/>
            <a:chExt cx="9144000" cy="142875"/>
          </a:xfrm>
        </p:grpSpPr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0B155B25-F6A0-478B-AAEC-A79822EC1D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41475" y="980728"/>
              <a:ext cx="1158875" cy="142875"/>
            </a:xfrm>
            <a:prstGeom prst="rect">
              <a:avLst/>
            </a:prstGeom>
            <a:solidFill>
              <a:srgbClr val="B5D5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>
                <a:latin typeface="Trebushet MS" charset="-122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4CBE69F2-F0D3-4A2C-BA98-9F0BA188A5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980728"/>
              <a:ext cx="1490663" cy="1428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 dirty="0">
                <a:latin typeface="Trebushet MS" charset="-122"/>
              </a:endParaRPr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C8698F46-D3C6-489A-8EEA-6A16CF33E7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62600" y="980728"/>
              <a:ext cx="3581400" cy="142875"/>
            </a:xfrm>
            <a:prstGeom prst="rect">
              <a:avLst/>
            </a:prstGeom>
            <a:solidFill>
              <a:srgbClr val="CEE3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>
                <a:solidFill>
                  <a:srgbClr val="000000"/>
                </a:solidFill>
                <a:latin typeface="Trebushet MS" charset="-122"/>
              </a:endParaRPr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E160E852-EE7D-4231-9D60-3483BBF13B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47988" y="980728"/>
              <a:ext cx="1162050" cy="142875"/>
            </a:xfrm>
            <a:prstGeom prst="rect">
              <a:avLst/>
            </a:prstGeom>
            <a:solidFill>
              <a:srgbClr val="36363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>
                <a:latin typeface="Trebushet MS" charset="-122"/>
              </a:endParaRPr>
            </a:p>
          </p:txBody>
        </p:sp>
      </p:grp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090C0E0F-4B9B-4E37-956B-B7A5BBD72D2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7088" y="1628775"/>
            <a:ext cx="7705725" cy="4421188"/>
          </a:xfr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  <a:lvl2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2pPr>
            <a:lvl3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3pPr>
            <a:lvl4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4pPr>
            <a:lvl5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39394030"/>
      </p:ext>
    </p:extLst>
  </p:cSld>
  <p:clrMapOvr>
    <a:masterClrMapping/>
  </p:clrMapOvr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D50F6-B3BB-4722-995A-DAFAC388F7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6707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1副本">
            <a:extLst>
              <a:ext uri="{FF2B5EF4-FFF2-40B4-BE49-F238E27FC236}">
                <a16:creationId xmlns:a16="http://schemas.microsoft.com/office/drawing/2014/main" id="{5EBF8CE7-2CD1-4A7B-8B97-A3802FD2BE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yygk">
            <a:extLst>
              <a:ext uri="{FF2B5EF4-FFF2-40B4-BE49-F238E27FC236}">
                <a16:creationId xmlns:a16="http://schemas.microsoft.com/office/drawing/2014/main" id="{A356B87A-5773-4E17-AD98-5FBBEAE56B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5656BA74-A676-4488-8302-E47836F83FC2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79388" y="115888"/>
          <a:ext cx="356393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48" name="Image" r:id="rId5" imgW="4190476" imgH="1142454" progId="">
                  <p:embed/>
                </p:oleObj>
              </mc:Choice>
              <mc:Fallback>
                <p:oleObj name="Image" r:id="rId5" imgW="4190476" imgH="1142454" progId="">
                  <p:embed/>
                  <p:pic>
                    <p:nvPicPr>
                      <p:cNvPr id="5" name="Object 7">
                        <a:extLst>
                          <a:ext uri="{FF2B5EF4-FFF2-40B4-BE49-F238E27FC236}">
                            <a16:creationId xmlns:a16="http://schemas.microsoft.com/office/drawing/2014/main" id="{5656BA74-A676-4488-8302-E47836F83F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5888"/>
                        <a:ext cx="356393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qgtd%201%20%20">
            <a:extLst>
              <a:ext uri="{FF2B5EF4-FFF2-40B4-BE49-F238E27FC236}">
                <a16:creationId xmlns:a16="http://schemas.microsoft.com/office/drawing/2014/main" id="{43B31BD9-61C5-489E-9D06-A1181A642B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logo">
            <a:extLst>
              <a:ext uri="{FF2B5EF4-FFF2-40B4-BE49-F238E27FC236}">
                <a16:creationId xmlns:a16="http://schemas.microsoft.com/office/drawing/2014/main" id="{D3432EB5-F4AB-435A-8D85-F79DF509E8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50"/>
            <a:ext cx="3143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14.png">
            <a:extLst>
              <a:ext uri="{FF2B5EF4-FFF2-40B4-BE49-F238E27FC236}">
                <a16:creationId xmlns:a16="http://schemas.microsoft.com/office/drawing/2014/main" id="{C49AB308-FEC0-4A55-B17C-F828FE35F0A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4" t="38390" b="19537"/>
          <a:stretch>
            <a:fillRect/>
          </a:stretch>
        </p:blipFill>
        <p:spPr bwMode="auto">
          <a:xfrm>
            <a:off x="2667000" y="990600"/>
            <a:ext cx="64770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3" descr="白色大理石">
            <a:extLst>
              <a:ext uri="{FF2B5EF4-FFF2-40B4-BE49-F238E27FC236}">
                <a16:creationId xmlns:a16="http://schemas.microsoft.com/office/drawing/2014/main" id="{51BDDB66-CF0C-4B43-A4CE-9FA2AD6061F3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5715008" y="142852"/>
            <a:ext cx="3157538" cy="1063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kern="10" dirty="0">
                <a:ln w="9525">
                  <a:round/>
                  <a:headEnd/>
                  <a:tailEnd/>
                </a:ln>
                <a:blipFill dpi="0" rotWithShape="0">
                  <a:blip r:embed="rId10"/>
                  <a:srcRect/>
                  <a:tile tx="0" ty="0" sx="100000" sy="100000" flip="none" algn="tl"/>
                </a:blipFill>
                <a:latin typeface="楷体_GB2312"/>
                <a:ea typeface="楷体_GB2312"/>
              </a:rPr>
              <a:t>Thanks</a:t>
            </a:r>
            <a:r>
              <a:rPr lang="zh-CN" altLang="en-US" sz="3600" b="1" kern="10" dirty="0">
                <a:ln w="9525">
                  <a:round/>
                  <a:headEnd/>
                  <a:tailEnd/>
                </a:ln>
                <a:blipFill dpi="0" rotWithShape="0">
                  <a:blip r:embed="rId10"/>
                  <a:srcRect/>
                  <a:tile tx="0" ty="0" sx="100000" sy="100000" flip="none" algn="tl"/>
                </a:blipFill>
                <a:latin typeface="楷体_GB2312"/>
                <a:ea typeface="楷体_GB2312"/>
              </a:rPr>
              <a:t>！</a:t>
            </a:r>
          </a:p>
        </p:txBody>
      </p:sp>
      <p:pic>
        <p:nvPicPr>
          <p:cNvPr id="10" name="图片 9" descr="未标题-3.png">
            <a:extLst>
              <a:ext uri="{FF2B5EF4-FFF2-40B4-BE49-F238E27FC236}">
                <a16:creationId xmlns:a16="http://schemas.microsoft.com/office/drawing/2014/main" id="{D1A529F4-D62E-433A-A6F1-48DAC0B1B24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1143000"/>
            <a:ext cx="165417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1" name="日期占位符 2">
            <a:extLst>
              <a:ext uri="{FF2B5EF4-FFF2-40B4-BE49-F238E27FC236}">
                <a16:creationId xmlns:a16="http://schemas.microsoft.com/office/drawing/2014/main" id="{81549903-7791-45A5-9BD0-EC24773C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1B80C-2761-4A33-A1A4-A745417C3735}" type="datetimeFigureOut">
              <a:rPr lang="zh-CN" altLang="en-US"/>
              <a:pPr>
                <a:defRPr/>
              </a:pPr>
              <a:t>2019/8/7</a:t>
            </a:fld>
            <a:endParaRPr lang="zh-CN" altLang="en-US"/>
          </a:p>
        </p:txBody>
      </p:sp>
      <p:sp>
        <p:nvSpPr>
          <p:cNvPr id="12" name="页脚占位符 3">
            <a:extLst>
              <a:ext uri="{FF2B5EF4-FFF2-40B4-BE49-F238E27FC236}">
                <a16:creationId xmlns:a16="http://schemas.microsoft.com/office/drawing/2014/main" id="{30AF0723-66AA-47D2-80A3-02CD638A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4">
            <a:extLst>
              <a:ext uri="{FF2B5EF4-FFF2-40B4-BE49-F238E27FC236}">
                <a16:creationId xmlns:a16="http://schemas.microsoft.com/office/drawing/2014/main" id="{0185C16B-B4DB-4019-BE5D-99637C27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28913-CBD0-4233-BF51-D9D6E37BD26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0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A9E09C-AEC7-4DA7-8715-AF29BACB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887" y="280541"/>
            <a:ext cx="7776864" cy="7721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7026783-2F12-454C-8342-F3F8BB389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F657-B3B2-46E0-AD59-7DABDFE8B2C1}" type="datetime1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F0B0DDA-80EC-4987-9C30-77F82E882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D6644EB-9CF9-47E0-B3F4-5F0379172EBA}"/>
              </a:ext>
            </a:extLst>
          </p:cNvPr>
          <p:cNvGrpSpPr/>
          <p:nvPr/>
        </p:nvGrpSpPr>
        <p:grpSpPr>
          <a:xfrm>
            <a:off x="0" y="1052736"/>
            <a:ext cx="9144000" cy="70867"/>
            <a:chOff x="0" y="980728"/>
            <a:chExt cx="9144000" cy="142875"/>
          </a:xfrm>
        </p:grpSpPr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0B155B25-F6A0-478B-AAEC-A79822EC1D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41475" y="980728"/>
              <a:ext cx="1158875" cy="142875"/>
            </a:xfrm>
            <a:prstGeom prst="rect">
              <a:avLst/>
            </a:prstGeom>
            <a:solidFill>
              <a:srgbClr val="B5D5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>
                <a:latin typeface="Trebushet MS" charset="-122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4CBE69F2-F0D3-4A2C-BA98-9F0BA188A5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980728"/>
              <a:ext cx="1490663" cy="1428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>
                <a:latin typeface="Trebushet MS" charset="-122"/>
              </a:endParaRPr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C8698F46-D3C6-489A-8EEA-6A16CF33E7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62600" y="980728"/>
              <a:ext cx="3581400" cy="142875"/>
            </a:xfrm>
            <a:prstGeom prst="rect">
              <a:avLst/>
            </a:prstGeom>
            <a:solidFill>
              <a:srgbClr val="CEE3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>
                <a:solidFill>
                  <a:srgbClr val="000000"/>
                </a:solidFill>
                <a:latin typeface="Trebushet MS" charset="-122"/>
              </a:endParaRPr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E160E852-EE7D-4231-9D60-3483BBF13B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47988" y="980728"/>
              <a:ext cx="1162050" cy="142875"/>
            </a:xfrm>
            <a:prstGeom prst="rect">
              <a:avLst/>
            </a:prstGeom>
            <a:solidFill>
              <a:srgbClr val="36363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>
                <a:latin typeface="Trebushet MS" charset="-122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73608777-B596-4DE4-9201-9EEC32D0E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59263" y="980728"/>
              <a:ext cx="1154112" cy="142875"/>
            </a:xfrm>
            <a:prstGeom prst="rect">
              <a:avLst/>
            </a:prstGeom>
            <a:solidFill>
              <a:srgbClr val="BF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>
                <a:latin typeface="Trebushet MS" charset="-122"/>
              </a:endParaRPr>
            </a:p>
          </p:txBody>
        </p:sp>
      </p:grp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090C0E0F-4B9B-4E37-956B-B7A5BBD72D2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7088" y="1628775"/>
            <a:ext cx="7705725" cy="4421188"/>
          </a:xfr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  <a:lvl2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2pPr>
            <a:lvl3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3pPr>
            <a:lvl4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4pPr>
            <a:lvl5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9405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6019800" cy="5969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5FFFD1C-7EF1-4678-9DEB-25DC1427BB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9578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妇产医院新改4  0429_副本.png">
            <a:extLst>
              <a:ext uri="{FF2B5EF4-FFF2-40B4-BE49-F238E27FC236}">
                <a16:creationId xmlns:a16="http://schemas.microsoft.com/office/drawing/2014/main" id="{66EB9984-7C46-4B47-AD99-0C81F799B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82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C5F19AE-08FD-4C54-BB1E-68F02FFFF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D5740-47CB-4130-865F-15656B2664B8}" type="datetimeFigureOut">
              <a:rPr lang="zh-CN" altLang="en-US"/>
              <a:pPr>
                <a:defRPr/>
              </a:pPr>
              <a:t>2019/8/7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444E9F6-8A0B-4AD9-9269-E5705219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B3A1E3D-2519-41EF-ADDB-D22FC117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0D0896-1CB1-489D-B588-672A4F2CCCB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0526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B46F0E-E16A-44ED-B6AD-CDDB69260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2D56FA5-D2CD-4DB8-BA58-DEA0CD657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8EDC19-D1D1-46E2-9844-3C325C04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8C2-9A0C-4D7B-A149-BC2F647A62C9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3AC487-2FF0-43DA-97AC-37C37EFEA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4C2E51-14D7-45E8-9177-D772FBAE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2101-F8F7-4FE9-9E4A-50D58D38D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483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FD7CB0-0E2D-48B7-906D-B2892D80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7503A3-BD8C-45D8-8006-A38FA851F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3D0961-E4BC-4882-82AC-4F3AAB8C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8C2-9A0C-4D7B-A149-BC2F647A62C9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B8D8A7-B691-4464-8A85-2DB23DB53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358B93-4FF1-43CF-BE62-BAA070FC9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2101-F8F7-4FE9-9E4A-50D58D38D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845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B8C1CE-14AF-4991-B3E7-3AB330BA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F99EB0-5B24-447B-AB82-B0A5A3C65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08E429-5F91-4223-8EC2-4CEB14E1C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8C2-9A0C-4D7B-A149-BC2F647A62C9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288D7B-9B9F-4601-B29B-10D866B5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25C441-8D31-4724-8194-03B61AAE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2101-F8F7-4FE9-9E4A-50D58D38D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601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E928EB-3768-4657-A22C-7EE61E74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963E66-A89D-45E1-8CF2-0E92FF4D8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DBA24E-0CA1-4FD3-8B41-8FCCFDB1D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01A8D7-67E1-4B7C-B9E8-4E9D8F86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8C2-9A0C-4D7B-A149-BC2F647A62C9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13ACE8-9BE8-4065-8B64-60AD58238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423F15-30B2-46B9-8CF8-7D47E56C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2101-F8F7-4FE9-9E4A-50D58D38D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271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33184-D54B-4945-B9E4-C2DA94E1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33FCC9-9E39-46AE-993E-EEFC390DD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E8ED97-0240-45BF-9B2F-2FF8238EA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92F12A4-3468-48E0-BCA3-9DAFC0675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62A2505-80D6-44D6-8911-0594D6357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ED0EE85-4B4D-46ED-8459-210A036A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8C2-9A0C-4D7B-A149-BC2F647A62C9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84CA681-DF85-4991-84E3-EE1A8AFE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B4A71B3-B271-4CF5-9B03-666F87FE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2101-F8F7-4FE9-9E4A-50D58D38D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370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437877-F21C-4FA7-B1E5-7911552C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963657-F645-4905-86FE-2B2387BB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8C2-9A0C-4D7B-A149-BC2F647A62C9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A23874C-DA90-4453-B1FD-426332778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DBEC33-ADA1-43E9-8EB7-5ADB794D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2101-F8F7-4FE9-9E4A-50D58D38D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18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4CEB582-E199-4E6C-BD05-C08AB9C7C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8C2-9A0C-4D7B-A149-BC2F647A62C9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5A432E8-D6A4-487F-904E-A8690105A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D6218B-38C7-4898-AA2B-E489D0246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2101-F8F7-4FE9-9E4A-50D58D38D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566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603F4-7808-4DEC-AD17-1965D210E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D8B8C2-2EF9-4643-845B-24ABD427D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8F54FCE-ECEF-4F59-B4DE-1879C8580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A5AEB2-5FA2-4C4F-89A8-E1AC5364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8C2-9A0C-4D7B-A149-BC2F647A62C9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CEA582-8E1D-4777-B98F-EEBC3751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6C49B2-6E50-4CD1-B619-EF41DA08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2101-F8F7-4FE9-9E4A-50D58D38D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2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6019800" cy="5969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5FFFD1C-7EF1-4678-9DEB-25DC1427BB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9185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2F48D-5585-4973-8E31-0152B0FC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D73C48-D92A-47A0-8D4C-DDF1EC2C2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4A03D63-01D3-494C-92EC-B1881D343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46547E-E747-4C31-860A-DD3BBC8DC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8C2-9A0C-4D7B-A149-BC2F647A62C9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F77F9D-3D71-4588-B642-1028C75C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BE32F6-11A1-40F9-A010-971F4964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2101-F8F7-4FE9-9E4A-50D58D38D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806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2B170C-F2E3-4353-B2B9-D9644E35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8A945C-EF87-41E8-BF63-890FD09A4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5D2726-2F48-461C-A484-1A7C63BF1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8C2-9A0C-4D7B-A149-BC2F647A62C9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00B71B-042D-4B98-A62E-77D09B77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C1BAD6-8B9C-4138-9DFB-775C69BC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2101-F8F7-4FE9-9E4A-50D58D38D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590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FAC4838-16B3-4249-83FB-05BBFF176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B5C874-C806-487E-B4CA-5F226CDE3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1FDB4E-DFC4-4D43-8D98-7820AD06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8C2-9A0C-4D7B-A149-BC2F647A62C9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B86F9D-0761-428F-8A36-7C5FB091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2B908-6009-47F1-982A-B914D2EF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2101-F8F7-4FE9-9E4A-50D58D38D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47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40FEA-BAE9-4AD2-AA3F-8BB77779E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865B3F6-FAC9-401C-9BF2-33C61E49D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031CA6-CAE9-4E72-9663-F07608378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7899-B34A-47D9-8138-E6A8EA55BC3F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5FD6C0-A890-4086-89DE-60D9C17BC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552CAC-56B8-4610-B956-2DCBAE15B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E524-EC0C-4310-9078-919D4771A1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421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B2EB4-877D-48AE-98F7-545F60F4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015C3F-EB4C-4BC4-BEE2-31FBF9175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07A3D6-02E5-4F0B-8F6F-67346506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7899-B34A-47D9-8138-E6A8EA55BC3F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D2AEAE-3A60-4B18-AB45-C72FE3DD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F6B8AA-4C7A-4F42-9D07-FDD23C1D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E524-EC0C-4310-9078-919D4771A1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774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F58C0A-9554-4805-B164-0B470F9F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D641D8-0EF9-40CF-AD08-DEB62282F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7A18B6-7C38-4FDB-8C21-F0874A98F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7899-B34A-47D9-8138-E6A8EA55BC3F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882DCC-9E06-486D-81FB-0042DB538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DD496F-C22E-4657-8908-1AD29657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E524-EC0C-4310-9078-919D4771A1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834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B8F804-58B8-4BFF-B57C-1270C84A7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85C9DB-749B-42E1-9807-1E323117C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3AD717-7A20-444D-8FAB-3D1327183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FE48E2-8B1F-4F4B-BCC9-3185B127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7899-B34A-47D9-8138-E6A8EA55BC3F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C764D9-A0C2-4B28-9083-6DE5FFCCA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8F9F50-948C-43B7-BEE5-087567827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E524-EC0C-4310-9078-919D4771A1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66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95EBB0-D034-41F9-99CB-77138290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26DCD9-E867-47C3-8ECD-CF5D93B99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F042EE-8B48-4216-B73F-AA9F9357A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5C5B51A-551E-4FFF-A4E0-A30C9DB01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38ACEC5-E099-4665-BEF1-52D0C56A3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42F3388-E678-448A-A1C3-845FFAFA1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7899-B34A-47D9-8138-E6A8EA55BC3F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5BBD2AB-08CC-4AA9-9755-E716429A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A0B54A4-3F56-43AE-8586-8843DBB2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E524-EC0C-4310-9078-919D4771A1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135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A86F2F-578F-48D0-8999-9B97FACB6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C2C4E27-C615-4142-842B-3F250988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7899-B34A-47D9-8138-E6A8EA55BC3F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D8C94ED-269F-482D-8D48-517D0B6B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578F774-911F-4A04-8CE1-F0D0DBFE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E524-EC0C-4310-9078-919D4771A1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190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515E8AB-E674-4AB1-B54C-612F4EF1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7899-B34A-47D9-8138-E6A8EA55BC3F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D9BFFF-910E-4D17-9F9A-019950C4A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C607DB-A6F5-47B5-9C4A-17F9752E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E524-EC0C-4310-9078-919D4771A1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70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-7561" y="260649"/>
            <a:ext cx="440283" cy="714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任意多边形 7"/>
          <p:cNvSpPr>
            <a:spLocks noChangeArrowheads="1"/>
          </p:cNvSpPr>
          <p:nvPr userDrawn="1"/>
        </p:nvSpPr>
        <p:spPr bwMode="auto">
          <a:xfrm>
            <a:off x="0" y="6789374"/>
            <a:ext cx="9144000" cy="115631"/>
          </a:xfrm>
          <a:custGeom>
            <a:avLst/>
            <a:gdLst>
              <a:gd name="connsiteX0" fmla="*/ 0 w 9144000"/>
              <a:gd name="connsiteY0" fmla="*/ 0 h 130016"/>
              <a:gd name="connsiteX1" fmla="*/ 2266950 w 9144000"/>
              <a:gd name="connsiteY1" fmla="*/ 0 h 130016"/>
              <a:gd name="connsiteX2" fmla="*/ 2266951 w 9144000"/>
              <a:gd name="connsiteY2" fmla="*/ 0 h 130016"/>
              <a:gd name="connsiteX3" fmla="*/ 4572000 w 9144000"/>
              <a:gd name="connsiteY3" fmla="*/ 0 h 130016"/>
              <a:gd name="connsiteX4" fmla="*/ 6838950 w 9144000"/>
              <a:gd name="connsiteY4" fmla="*/ 0 h 130016"/>
              <a:gd name="connsiteX5" fmla="*/ 9144000 w 9144000"/>
              <a:gd name="connsiteY5" fmla="*/ 0 h 130016"/>
              <a:gd name="connsiteX6" fmla="*/ 9144000 w 9144000"/>
              <a:gd name="connsiteY6" fmla="*/ 130016 h 130016"/>
              <a:gd name="connsiteX7" fmla="*/ 6838950 w 9144000"/>
              <a:gd name="connsiteY7" fmla="*/ 130016 h 130016"/>
              <a:gd name="connsiteX8" fmla="*/ 4572000 w 9144000"/>
              <a:gd name="connsiteY8" fmla="*/ 130016 h 130016"/>
              <a:gd name="connsiteX9" fmla="*/ 2266951 w 9144000"/>
              <a:gd name="connsiteY9" fmla="*/ 130016 h 130016"/>
              <a:gd name="connsiteX10" fmla="*/ 2266950 w 9144000"/>
              <a:gd name="connsiteY10" fmla="*/ 130016 h 130016"/>
              <a:gd name="connsiteX11" fmla="*/ 0 w 9144000"/>
              <a:gd name="connsiteY11" fmla="*/ 130016 h 13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130016">
                <a:moveTo>
                  <a:pt x="0" y="0"/>
                </a:moveTo>
                <a:lnTo>
                  <a:pt x="2266950" y="0"/>
                </a:lnTo>
                <a:lnTo>
                  <a:pt x="2266951" y="0"/>
                </a:lnTo>
                <a:lnTo>
                  <a:pt x="4572000" y="0"/>
                </a:lnTo>
                <a:lnTo>
                  <a:pt x="6838950" y="0"/>
                </a:lnTo>
                <a:lnTo>
                  <a:pt x="9144000" y="0"/>
                </a:lnTo>
                <a:lnTo>
                  <a:pt x="9144000" y="130016"/>
                </a:lnTo>
                <a:lnTo>
                  <a:pt x="6838950" y="130016"/>
                </a:lnTo>
                <a:lnTo>
                  <a:pt x="4572000" y="130016"/>
                </a:lnTo>
                <a:lnTo>
                  <a:pt x="2266951" y="130016"/>
                </a:lnTo>
                <a:lnTo>
                  <a:pt x="2266950" y="130016"/>
                </a:lnTo>
                <a:lnTo>
                  <a:pt x="0" y="1300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10400" y="65776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6943D-4D1A-4227-8E4A-4C0DFA2C8D4F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7260" y="658876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0F1D807-92CB-40E1-8909-FC53D865401B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9" name="TextBox 4"/>
          <p:cNvSpPr>
            <a:spLocks noChangeArrowheads="1"/>
          </p:cNvSpPr>
          <p:nvPr userDrawn="1"/>
        </p:nvSpPr>
        <p:spPr bwMode="auto">
          <a:xfrm>
            <a:off x="539553" y="276437"/>
            <a:ext cx="2698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输入相关的标题</a:t>
            </a: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425102" y="963904"/>
            <a:ext cx="875541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4"/>
          <p:cNvSpPr>
            <a:spLocks noChangeArrowheads="1"/>
          </p:cNvSpPr>
          <p:nvPr userDrawn="1"/>
        </p:nvSpPr>
        <p:spPr bwMode="auto">
          <a:xfrm>
            <a:off x="7956377" y="256018"/>
            <a:ext cx="8595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800" b="1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0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LOGO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000" b="1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0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公司文字</a:t>
            </a:r>
          </a:p>
        </p:txBody>
      </p:sp>
    </p:spTree>
    <p:extLst>
      <p:ext uri="{BB962C8B-B14F-4D97-AF65-F5344CB8AC3E}">
        <p14:creationId xmlns:p14="http://schemas.microsoft.com/office/powerpoint/2010/main" val="3029389612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5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10D3C4-6B33-4705-8984-BF6C60419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40B495-BA9C-4A61-BA4E-E901B36C1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4469F9-262C-4FA5-96BB-3DB060708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21D595-4084-42B1-8484-94B110EF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7899-B34A-47D9-8138-E6A8EA55BC3F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ADDE9C-FA02-46AE-B6F6-CAF2EB34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1EAA50-3333-4E68-A476-9BD29016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E524-EC0C-4310-9078-919D4771A1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046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0AFA8-3C3E-40E6-A4F8-1446A9A9A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41CA224-CC58-4E3C-A789-7958C5247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0EC4DF-726E-4826-9F86-CC79F2873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65C290-CED9-455D-9AD7-91F3AC4F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7899-B34A-47D9-8138-E6A8EA55BC3F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24A426-7836-4E04-9F83-B2D5F2BA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61861F-07A9-4800-A651-2EFA6A4E5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E524-EC0C-4310-9078-919D4771A1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99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5D07B0-02AF-4129-949E-478EBB5A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0ACC4D-7AB2-4307-90D6-2F93EA6C4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3FE055-1E25-4367-ACF0-E6D4C9A7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7899-B34A-47D9-8138-E6A8EA55BC3F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CCD70A-D32F-4DA6-AB24-5F6EA91A5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091980-B0D5-4B9F-A81B-1A9406D3C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E524-EC0C-4310-9078-919D4771A1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324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1DF728F-9BDB-4D1F-80EC-842A5F55E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4346B7-CD55-4DDC-93BC-4106DD05D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4CEBC0-BC5C-4750-8536-3C5411262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7899-B34A-47D9-8138-E6A8EA55BC3F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A31D9A-CBE7-4473-9210-DB99A80BD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8EE53D-94E7-47F6-B4C2-3F7D0CCC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E524-EC0C-4310-9078-919D4771A1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91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1E9B0E-D31F-4345-9048-32136C1F1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012079-18F6-46AF-B756-605533F40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C03D11-C61D-4249-ABE0-58319E07B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3255-E4AC-4521-AB41-1F9768A96248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01288E-2C40-451E-ADE4-21C753217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1AD418-4542-4A04-A1C4-6FAB73DA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3680-301A-4B9B-8837-4921EA42D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283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E70BD8-02AF-453E-84B3-BBEDEF64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9FE065-74B2-46A6-880B-22C432E74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5A0480-AFBD-46A9-8FF2-F8FC166FE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3255-E4AC-4521-AB41-1F9768A96248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C622BF-9325-41C0-B852-DB948A736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6ADB50-35C6-4257-A36B-50500857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3680-301A-4B9B-8837-4921EA42D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501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AF611A-73CE-4C12-B1EF-4A2BB6024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1D6FDA-120F-4B53-B210-1969D3801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58A36B-1619-40AE-9598-4CF604CD9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3255-E4AC-4521-AB41-1F9768A96248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B3BE39-E11E-47A5-9117-7A1D9C14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8FFF73-C9CF-4231-B85B-BC86AB1EC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3680-301A-4B9B-8837-4921EA42D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430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1C58DC-B1B3-4811-9AAF-DE59FA23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0F22D5-5469-46D6-BA86-E46B57FE2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EA4550-1B6F-41F8-8AEE-F9102DE1C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0E3C41-0B99-49D1-845D-36F3BCD4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3255-E4AC-4521-AB41-1F9768A96248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22F4AE-A515-492A-B9E7-196AFE53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EFFDFC-834A-4BDE-8362-E5D3F42C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3680-301A-4B9B-8837-4921EA42D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69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502A5C-F086-4723-87D5-6C8FD477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CE26B0-DCB9-4DE9-A8BA-2FB474BA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69AC00-CE43-4F25-94A3-E44B085F3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00791E0-3C76-4A55-93C0-FB225D957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F791AE-3E1C-45F4-AEE4-043F3E3CB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560B216-20BA-4B9C-9F87-F9ECAE43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3255-E4AC-4521-AB41-1F9768A96248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7B96BC8-407B-427B-B959-4DB8A6BA9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30B1B17-1E7F-4D53-91F0-A8B42A77C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3680-301A-4B9B-8837-4921EA42D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13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3F657-B3B2-46E0-AD59-7DABDFE8B2C1}" type="datetime1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5" name="标题占位符 14">
            <a:extLst>
              <a:ext uri="{FF2B5EF4-FFF2-40B4-BE49-F238E27FC236}">
                <a16:creationId xmlns:a16="http://schemas.microsoft.com/office/drawing/2014/main" id="{6DDD4FC1-EC27-4ECB-B754-B67B9BCC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20" y="122548"/>
            <a:ext cx="7629230" cy="958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C858DC8-A4B5-488D-B102-906538B7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" y="325486"/>
            <a:ext cx="838243" cy="75568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DBF1C1B9-A3C9-400A-AC58-B0AE1353A2AC}"/>
              </a:ext>
            </a:extLst>
          </p:cNvPr>
          <p:cNvGrpSpPr/>
          <p:nvPr/>
        </p:nvGrpSpPr>
        <p:grpSpPr>
          <a:xfrm>
            <a:off x="0" y="1126375"/>
            <a:ext cx="9144000" cy="142875"/>
            <a:chOff x="0" y="980728"/>
            <a:chExt cx="9144000" cy="142875"/>
          </a:xfrm>
        </p:grpSpPr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17F7B7BD-BFC1-4EE5-B4A1-D75177817B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41475" y="980728"/>
              <a:ext cx="1158875" cy="142875"/>
            </a:xfrm>
            <a:prstGeom prst="rect">
              <a:avLst/>
            </a:prstGeom>
            <a:solidFill>
              <a:srgbClr val="B5D5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>
                <a:latin typeface="Trebushet MS" charset="-122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2CA98752-5C91-433D-AD54-B179060D33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980728"/>
              <a:ext cx="1490663" cy="1428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>
                <a:latin typeface="Trebushet MS" charset="-122"/>
              </a:endParaRPr>
            </a:p>
          </p:txBody>
        </p:sp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D181E9BC-8690-43CB-A585-6CAF93B6D2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62600" y="980728"/>
              <a:ext cx="3581400" cy="142875"/>
            </a:xfrm>
            <a:prstGeom prst="rect">
              <a:avLst/>
            </a:prstGeom>
            <a:solidFill>
              <a:srgbClr val="CEE3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>
                <a:solidFill>
                  <a:srgbClr val="000000"/>
                </a:solidFill>
                <a:latin typeface="Trebushet MS" charset="-122"/>
              </a:endParaRPr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3C8D8CAC-FCF7-406A-BAAE-52C457226E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47988" y="980728"/>
              <a:ext cx="1162050" cy="142875"/>
            </a:xfrm>
            <a:prstGeom prst="rect">
              <a:avLst/>
            </a:prstGeom>
            <a:solidFill>
              <a:srgbClr val="36363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>
                <a:latin typeface="Trebushet MS" charset="-122"/>
              </a:endParaRPr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71DF4DF1-4882-4C04-9ED5-9C69CBDCA2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59263" y="980728"/>
              <a:ext cx="1154112" cy="142875"/>
            </a:xfrm>
            <a:prstGeom prst="rect">
              <a:avLst/>
            </a:prstGeom>
            <a:solidFill>
              <a:srgbClr val="BF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>
                <a:latin typeface="Trebushet MS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934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隶书" panose="02010509060101010101" pitchFamily="49" charset="-122"/>
          <a:ea typeface="隶书" panose="02010509060101010101" pitchFamily="49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隶书" panose="02010509060101010101" pitchFamily="49" charset="-122"/>
          <a:ea typeface="隶书" panose="02010509060101010101" pitchFamily="49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隶书" panose="02010509060101010101" pitchFamily="49" charset="-122"/>
          <a:ea typeface="隶书" panose="02010509060101010101" pitchFamily="49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隶书" panose="02010509060101010101" pitchFamily="49" charset="-122"/>
          <a:ea typeface="隶书" panose="02010509060101010101" pitchFamily="49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隶书" panose="02010509060101010101" pitchFamily="49" charset="-122"/>
          <a:ea typeface="隶书" panose="02010509060101010101" pitchFamily="49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隶书" panose="02010509060101010101" pitchFamily="49" charset="-122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C7AD807-DA32-47B3-8C56-B7789EDE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0C1D7F-C407-4135-92A8-E20E49113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08621B-B4B0-497E-B01E-204291C21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83255-E4AC-4521-AB41-1F9768A96248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91142D-887A-4222-941F-7D1D16C01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C599BE-5F53-4A92-9FA6-FBFA30E7C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A3680-301A-4B9B-8837-4921EA42D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3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3F657-B3B2-46E0-AD59-7DABDFE8B2C1}" type="datetime1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5" name="标题占位符 14">
            <a:extLst>
              <a:ext uri="{FF2B5EF4-FFF2-40B4-BE49-F238E27FC236}">
                <a16:creationId xmlns:a16="http://schemas.microsoft.com/office/drawing/2014/main" id="{6DDD4FC1-EC27-4ECB-B754-B67B9BCC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7512496" cy="1090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C858DC8-A4B5-488D-B102-906538B7AB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524000" cy="111887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DBF1C1B9-A3C9-400A-AC58-B0AE1353A2AC}"/>
              </a:ext>
            </a:extLst>
          </p:cNvPr>
          <p:cNvGrpSpPr/>
          <p:nvPr/>
        </p:nvGrpSpPr>
        <p:grpSpPr>
          <a:xfrm>
            <a:off x="0" y="1126375"/>
            <a:ext cx="9144000" cy="142875"/>
            <a:chOff x="0" y="980728"/>
            <a:chExt cx="9144000" cy="142875"/>
          </a:xfrm>
        </p:grpSpPr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17F7B7BD-BFC1-4EE5-B4A1-D75177817B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41475" y="980728"/>
              <a:ext cx="1158875" cy="142875"/>
            </a:xfrm>
            <a:prstGeom prst="rect">
              <a:avLst/>
            </a:prstGeom>
            <a:solidFill>
              <a:srgbClr val="B5D5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>
                <a:latin typeface="Trebushet MS" charset="-122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2CA98752-5C91-433D-AD54-B179060D33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980728"/>
              <a:ext cx="1490663" cy="1428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>
                <a:latin typeface="Trebushet MS" charset="-122"/>
              </a:endParaRPr>
            </a:p>
          </p:txBody>
        </p:sp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D181E9BC-8690-43CB-A585-6CAF93B6D2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62600" y="980728"/>
              <a:ext cx="3581400" cy="1428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 dirty="0">
                <a:solidFill>
                  <a:srgbClr val="000000"/>
                </a:solidFill>
                <a:latin typeface="Trebushet MS" charset="-122"/>
              </a:endParaRPr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3C8D8CAC-FCF7-406A-BAAE-52C457226E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47988" y="980728"/>
              <a:ext cx="1162050" cy="142875"/>
            </a:xfrm>
            <a:prstGeom prst="rect">
              <a:avLst/>
            </a:prstGeom>
            <a:solidFill>
              <a:srgbClr val="36363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>
                <a:latin typeface="Trebushet MS" charset="-122"/>
              </a:endParaRPr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71DF4DF1-4882-4C04-9ED5-9C69CBDCA2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59263" y="980728"/>
              <a:ext cx="1154112" cy="142875"/>
            </a:xfrm>
            <a:prstGeom prst="rect">
              <a:avLst/>
            </a:prstGeom>
            <a:solidFill>
              <a:srgbClr val="BF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>
                <a:latin typeface="Trebushet MS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081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0" r:id="rId3"/>
    <p:sldLayoutId id="2147483711" r:id="rId4"/>
    <p:sldLayoutId id="2147483736" r:id="rId5"/>
    <p:sldLayoutId id="2147483737" r:id="rId6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隶书" panose="02010509060101010101" pitchFamily="49" charset="-122"/>
          <a:ea typeface="隶书" panose="02010509060101010101" pitchFamily="49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隶书" panose="02010509060101010101" pitchFamily="49" charset="-122"/>
          <a:ea typeface="隶书" panose="02010509060101010101" pitchFamily="49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隶书" panose="02010509060101010101" pitchFamily="49" charset="-122"/>
          <a:ea typeface="隶书" panose="02010509060101010101" pitchFamily="49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隶书" panose="02010509060101010101" pitchFamily="49" charset="-122"/>
          <a:ea typeface="隶书" panose="02010509060101010101" pitchFamily="49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隶书" panose="02010509060101010101" pitchFamily="49" charset="-122"/>
          <a:ea typeface="隶书" panose="02010509060101010101" pitchFamily="49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隶书" panose="02010509060101010101" pitchFamily="49" charset="-122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CE4605-147A-49DD-8C1B-47223C2B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3CED08-C5C3-4346-BF58-DFC52256A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5DA4EE-C2DC-42B9-A67F-55B99B235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968C2-9A0C-4D7B-A149-BC2F647A62C9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079EFA-4BAE-4A24-8DE1-69BC596D3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FD5793-5614-43CA-82E9-276B6FBD8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52101-F8F7-4FE9-9E4A-50D58D38DA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减号 6">
            <a:extLst>
              <a:ext uri="{FF2B5EF4-FFF2-40B4-BE49-F238E27FC236}">
                <a16:creationId xmlns:a16="http://schemas.microsoft.com/office/drawing/2014/main" id="{E4EB817C-EF83-47E1-9364-294686A11007}"/>
              </a:ext>
            </a:extLst>
          </p:cNvPr>
          <p:cNvSpPr/>
          <p:nvPr userDrawn="1"/>
        </p:nvSpPr>
        <p:spPr>
          <a:xfrm>
            <a:off x="369832" y="1491151"/>
            <a:ext cx="2134534" cy="558626"/>
          </a:xfrm>
          <a:prstGeom prst="mathMinus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减号 7">
            <a:extLst>
              <a:ext uri="{FF2B5EF4-FFF2-40B4-BE49-F238E27FC236}">
                <a16:creationId xmlns:a16="http://schemas.microsoft.com/office/drawing/2014/main" id="{A599C95D-E6E9-4C6C-8FA0-7E4269EE2A0B}"/>
              </a:ext>
            </a:extLst>
          </p:cNvPr>
          <p:cNvSpPr/>
          <p:nvPr userDrawn="1"/>
        </p:nvSpPr>
        <p:spPr>
          <a:xfrm>
            <a:off x="1979712" y="1478844"/>
            <a:ext cx="2338945" cy="558626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减号 8">
            <a:extLst>
              <a:ext uri="{FF2B5EF4-FFF2-40B4-BE49-F238E27FC236}">
                <a16:creationId xmlns:a16="http://schemas.microsoft.com/office/drawing/2014/main" id="{7892FC9C-3898-4119-9EB2-48987D872D52}"/>
              </a:ext>
            </a:extLst>
          </p:cNvPr>
          <p:cNvSpPr/>
          <p:nvPr userDrawn="1"/>
        </p:nvSpPr>
        <p:spPr>
          <a:xfrm>
            <a:off x="3776105" y="1478844"/>
            <a:ext cx="2338945" cy="558626"/>
          </a:xfrm>
          <a:prstGeom prst="mathMinus">
            <a:avLst/>
          </a:prstGeom>
          <a:solidFill>
            <a:srgbClr val="46ACAE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减号 9">
            <a:extLst>
              <a:ext uri="{FF2B5EF4-FFF2-40B4-BE49-F238E27FC236}">
                <a16:creationId xmlns:a16="http://schemas.microsoft.com/office/drawing/2014/main" id="{A23D820A-B111-4C57-A7E8-9D52E4354A81}"/>
              </a:ext>
            </a:extLst>
          </p:cNvPr>
          <p:cNvSpPr/>
          <p:nvPr userDrawn="1"/>
        </p:nvSpPr>
        <p:spPr>
          <a:xfrm>
            <a:off x="5400076" y="1472985"/>
            <a:ext cx="3374092" cy="558626"/>
          </a:xfrm>
          <a:prstGeom prst="mathMinus">
            <a:avLst/>
          </a:prstGeom>
          <a:solidFill>
            <a:srgbClr val="E4A0B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35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B8F0DB0-7EF1-44EC-BB76-C36F52F28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595B2E-3003-45F6-8C32-CEF286FCF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EF33D4-60B9-4824-A79F-69923C48B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F7899-B34A-47D9-8138-E6A8EA55BC3F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602F93-2F11-4344-96E0-1CADCA7BE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82811E-FAE6-47FD-B7B2-42D250298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AE524-EC0C-4310-9078-919D4771A1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92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png"/><Relationship Id="rId9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15" y="2708919"/>
            <a:ext cx="9144000" cy="2376265"/>
          </a:xfrm>
          <a:solidFill>
            <a:srgbClr val="E4A0BF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zh-CN" altLang="en-US" sz="5400" dirty="0">
                <a:latin typeface="隶书" panose="02010509060101010101" pitchFamily="49" charset="-122"/>
                <a:ea typeface="隶书" panose="02010509060101010101" pitchFamily="49" charset="-122"/>
              </a:rPr>
              <a:t>妊娠、哺乳期的抗凝</a:t>
            </a:r>
            <a:endParaRPr lang="en-US" altLang="zh-CN" sz="5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gray">
          <a:xfrm>
            <a:off x="0" y="5085184"/>
            <a:ext cx="9147215" cy="1077218"/>
          </a:xfrm>
          <a:prstGeom prst="rect">
            <a:avLst/>
          </a:prstGeom>
          <a:solidFill>
            <a:srgbClr val="46ACA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北京妇产医院            </a:t>
            </a:r>
            <a:r>
              <a:rPr lang="en-US" altLang="zh-CN" sz="28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   </a:t>
            </a:r>
            <a:r>
              <a:rPr lang="zh-CN" altLang="en-US" sz="28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                      刘小艳</a:t>
            </a:r>
            <a:endParaRPr lang="en-US" altLang="zh-CN" sz="2800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0E61455-8BDF-49D9-A240-DE5B8889E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" y="1"/>
            <a:ext cx="4478088" cy="27089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66DE9B5-A100-46B5-8B4C-ADF6BCE59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766120" cy="2708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78"/>
    </mc:Choice>
    <mc:Fallback>
      <p:transition spd="slow" advTm="2277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1A1E0AB-1309-4C11-82E9-2FF6A814DBAE}"/>
              </a:ext>
            </a:extLst>
          </p:cNvPr>
          <p:cNvSpPr txBox="1"/>
          <p:nvPr/>
        </p:nvSpPr>
        <p:spPr>
          <a:xfrm>
            <a:off x="1619672" y="260648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我国孕产妇</a:t>
            </a:r>
            <a:r>
              <a:rPr lang="en-US" altLang="zh-CN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VTE</a:t>
            </a:r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防治现状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3A49DB9-CCE6-4934-90F6-D1989D703609}"/>
              </a:ext>
            </a:extLst>
          </p:cNvPr>
          <p:cNvSpPr/>
          <p:nvPr/>
        </p:nvSpPr>
        <p:spPr>
          <a:xfrm>
            <a:off x="887938" y="1534571"/>
            <a:ext cx="7632848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/>
              <a:t>对孕产妇出</a:t>
            </a:r>
            <a:r>
              <a:rPr lang="zh-CN" altLang="en-US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血性疾病的风险认识比</a:t>
            </a:r>
            <a:r>
              <a:rPr lang="en-US" altLang="zh-CN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VTE</a:t>
            </a:r>
            <a:r>
              <a:rPr lang="zh-CN" altLang="en-US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风险更充分</a:t>
            </a:r>
            <a:endParaRPr lang="en-US" altLang="zh-CN" sz="24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/>
              <a:t>迄今为止国内没有针对孕产妇</a:t>
            </a:r>
            <a:r>
              <a:rPr lang="en-US" altLang="zh-CN" sz="2400" b="1" dirty="0"/>
              <a:t>VTE</a:t>
            </a:r>
            <a:r>
              <a:rPr lang="zh-CN" altLang="en-US" sz="2400" b="1" dirty="0"/>
              <a:t>防治的指南或共识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/>
              <a:t>2018</a:t>
            </a:r>
            <a:r>
              <a:rPr lang="zh-CN" altLang="en-US" sz="2400" b="1" dirty="0"/>
              <a:t>年中华医学会</a:t>
            </a:r>
            <a:r>
              <a:rPr lang="en-US" altLang="en-US" sz="2400" b="1" dirty="0"/>
              <a:t>《</a:t>
            </a:r>
            <a:r>
              <a:rPr lang="zh-CN" altLang="en-US" sz="2400" b="1" dirty="0"/>
              <a:t>中国血栓性疾病防治指南</a:t>
            </a:r>
            <a:r>
              <a:rPr lang="en-US" altLang="en-US" sz="2400" b="1" dirty="0"/>
              <a:t>》</a:t>
            </a:r>
            <a:r>
              <a:rPr lang="zh-CN" altLang="en-US" sz="2400" b="1" dirty="0"/>
              <a:t>中对孕产妇进行了</a:t>
            </a:r>
            <a:r>
              <a:rPr lang="en-US" altLang="en-US" sz="2400" b="1" dirty="0"/>
              <a:t>VTE</a:t>
            </a:r>
            <a:r>
              <a:rPr lang="zh-CN" altLang="en-US" sz="2400" b="1" dirty="0"/>
              <a:t>防治的推荐，但是内容不够详细</a:t>
            </a:r>
            <a:endParaRPr lang="en-US" altLang="zh-CN" sz="2400" b="1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/>
              <a:t>对孕产妇</a:t>
            </a:r>
            <a:r>
              <a:rPr lang="en-US" altLang="zh-CN" sz="2400" b="1" dirty="0"/>
              <a:t>VTE</a:t>
            </a:r>
            <a:r>
              <a:rPr lang="zh-CN" altLang="en-US" sz="2400" b="1" dirty="0"/>
              <a:t>风险认识不足，或则其它因素的影响，国内妇产科普遍存在着对孕产妇</a:t>
            </a:r>
            <a:r>
              <a:rPr lang="en-US" altLang="zh-CN" sz="2400" b="1" dirty="0"/>
              <a:t>VTE</a:t>
            </a:r>
            <a:r>
              <a:rPr lang="zh-CN" altLang="en-US" sz="2400" b="1" dirty="0"/>
              <a:t>预防不充分</a:t>
            </a:r>
            <a:endParaRPr lang="en-US" altLang="zh-CN" sz="2400" b="1" dirty="0"/>
          </a:p>
          <a:p>
            <a:pPr lvl="0">
              <a:lnSpc>
                <a:spcPct val="150000"/>
              </a:lnSpc>
            </a:pPr>
            <a:endParaRPr lang="en-US" altLang="zh-CN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A139F12-1E3B-4911-8226-927128E83175}"/>
              </a:ext>
            </a:extLst>
          </p:cNvPr>
          <p:cNvSpPr/>
          <p:nvPr/>
        </p:nvSpPr>
        <p:spPr>
          <a:xfrm>
            <a:off x="880065" y="5098828"/>
            <a:ext cx="7614168" cy="13350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随着医疗技术的进步，各级部门对</a:t>
            </a:r>
            <a:r>
              <a:rPr lang="en-US" altLang="zh-CN" sz="2800" b="1" dirty="0">
                <a:solidFill>
                  <a:srgbClr val="FF0000"/>
                </a:solidFill>
              </a:rPr>
              <a:t>VTE</a:t>
            </a:r>
            <a:r>
              <a:rPr lang="zh-CN" altLang="en-US" sz="2800" b="1" dirty="0">
                <a:solidFill>
                  <a:srgbClr val="FF0000"/>
                </a:solidFill>
              </a:rPr>
              <a:t>预防的重视，我国孕产妇</a:t>
            </a:r>
            <a:r>
              <a:rPr lang="en-US" altLang="zh-CN" sz="2800" b="1" dirty="0">
                <a:solidFill>
                  <a:srgbClr val="FF0000"/>
                </a:solidFill>
              </a:rPr>
              <a:t>VTE</a:t>
            </a:r>
            <a:r>
              <a:rPr lang="zh-CN" altLang="en-US" sz="2800" b="1" dirty="0">
                <a:solidFill>
                  <a:srgbClr val="FF0000"/>
                </a:solidFill>
              </a:rPr>
              <a:t>的防治将更规范</a:t>
            </a:r>
          </a:p>
        </p:txBody>
      </p:sp>
    </p:spTree>
    <p:extLst>
      <p:ext uri="{BB962C8B-B14F-4D97-AF65-F5344CB8AC3E}">
        <p14:creationId xmlns:p14="http://schemas.microsoft.com/office/powerpoint/2010/main" val="321384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4B7CFD1-8117-48BF-86CF-8016A2822DDD}"/>
              </a:ext>
            </a:extLst>
          </p:cNvPr>
          <p:cNvSpPr txBox="1"/>
          <p:nvPr/>
        </p:nvSpPr>
        <p:spPr>
          <a:xfrm>
            <a:off x="1547664" y="260648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主要内容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2DFE522-FA1F-4A2C-A8B9-03C292F60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6209"/>
            <a:ext cx="2448272" cy="4248472"/>
          </a:xfrm>
          <a:prstGeom prst="rect">
            <a:avLst/>
          </a:prstGeom>
        </p:spPr>
      </p:pic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5CEE46A0-CFB4-4521-BC7C-AF3733E5F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170373"/>
              </p:ext>
            </p:extLst>
          </p:nvPr>
        </p:nvGraphicFramePr>
        <p:xfrm>
          <a:off x="2868488" y="1556792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34912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1A1E0AB-1309-4C11-82E9-2FF6A814DBAE}"/>
              </a:ext>
            </a:extLst>
          </p:cNvPr>
          <p:cNvSpPr txBox="1"/>
          <p:nvPr/>
        </p:nvSpPr>
        <p:spPr>
          <a:xfrm>
            <a:off x="1475656" y="188640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指南的核心内容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094D902C-44E8-4CA3-8923-8072C3FCAB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4767376"/>
              </p:ext>
            </p:extLst>
          </p:nvPr>
        </p:nvGraphicFramePr>
        <p:xfrm>
          <a:off x="-19214" y="1340768"/>
          <a:ext cx="849694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246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1A1E0AB-1309-4C11-82E9-2FF6A814DBAE}"/>
              </a:ext>
            </a:extLst>
          </p:cNvPr>
          <p:cNvSpPr txBox="1"/>
          <p:nvPr/>
        </p:nvSpPr>
        <p:spPr>
          <a:xfrm>
            <a:off x="1475656" y="18864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何时进行评估？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02F1187-A7B2-4F97-B90A-7E536A8F2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591992" cy="2057506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C754574E-6845-4CAB-B296-A8EE0D4BA0F4}"/>
              </a:ext>
            </a:extLst>
          </p:cNvPr>
          <p:cNvSpPr/>
          <p:nvPr/>
        </p:nvSpPr>
        <p:spPr>
          <a:xfrm>
            <a:off x="179512" y="3717032"/>
            <a:ext cx="8399008" cy="25202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/>
              <a:t>所有的患者应在</a:t>
            </a:r>
            <a:r>
              <a:rPr lang="zh-CN" altLang="en-US" sz="2400" b="1" dirty="0">
                <a:solidFill>
                  <a:srgbClr val="C00000"/>
                </a:solidFill>
              </a:rPr>
              <a:t>孕前</a:t>
            </a:r>
            <a:r>
              <a:rPr lang="zh-CN" altLang="en-US" sz="2400" b="1" dirty="0"/>
              <a:t>或</a:t>
            </a:r>
            <a:r>
              <a:rPr lang="zh-CN" altLang="en-US" sz="2400" b="1" dirty="0">
                <a:solidFill>
                  <a:srgbClr val="C00000"/>
                </a:solidFill>
              </a:rPr>
              <a:t>孕早期</a:t>
            </a:r>
            <a:r>
              <a:rPr lang="zh-CN" altLang="en-US" sz="2400" b="1" dirty="0"/>
              <a:t>应进行</a:t>
            </a:r>
            <a:r>
              <a:rPr lang="en-US" altLang="zh-CN" sz="2400" b="1" dirty="0"/>
              <a:t>VTE</a:t>
            </a:r>
            <a:r>
              <a:rPr lang="zh-CN" altLang="en-US" sz="2400" b="1" dirty="0"/>
              <a:t>风险评估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/>
              <a:t>患者</a:t>
            </a:r>
            <a:r>
              <a:rPr lang="zh-CN" altLang="en-US" sz="2400" b="1" dirty="0">
                <a:solidFill>
                  <a:srgbClr val="C00000"/>
                </a:solidFill>
              </a:rPr>
              <a:t>住院</a:t>
            </a:r>
            <a:r>
              <a:rPr lang="zh-CN" altLang="en-US" sz="2400" b="1" dirty="0"/>
              <a:t>或有</a:t>
            </a:r>
            <a:r>
              <a:rPr lang="zh-CN" altLang="en-US" sz="2400" b="1" dirty="0">
                <a:solidFill>
                  <a:srgbClr val="C00000"/>
                </a:solidFill>
              </a:rPr>
              <a:t>新发合并症</a:t>
            </a:r>
            <a:r>
              <a:rPr lang="zh-CN" altLang="en-US" sz="2400" b="1" dirty="0"/>
              <a:t>的情况下应再次进行</a:t>
            </a:r>
            <a:r>
              <a:rPr lang="en-US" altLang="zh-CN" sz="2400" b="1" dirty="0"/>
              <a:t>VTE</a:t>
            </a:r>
            <a:r>
              <a:rPr lang="zh-CN" altLang="en-US" sz="2400" b="1" dirty="0"/>
              <a:t>风险评估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/>
              <a:t>患者</a:t>
            </a:r>
            <a:r>
              <a:rPr lang="zh-CN" altLang="en-US" sz="2400" b="1" dirty="0">
                <a:solidFill>
                  <a:srgbClr val="C00000"/>
                </a:solidFill>
              </a:rPr>
              <a:t>分娩时</a:t>
            </a:r>
            <a:r>
              <a:rPr lang="zh-CN" altLang="en-US" sz="2400" b="1" dirty="0"/>
              <a:t>或</a:t>
            </a:r>
            <a:r>
              <a:rPr lang="zh-CN" altLang="en-US" sz="2400" b="1" dirty="0">
                <a:solidFill>
                  <a:srgbClr val="C00000"/>
                </a:solidFill>
              </a:rPr>
              <a:t>分娩后</a:t>
            </a:r>
            <a:r>
              <a:rPr lang="zh-CN" altLang="en-US" sz="2400" b="1" dirty="0"/>
              <a:t>应再次进行</a:t>
            </a:r>
            <a:r>
              <a:rPr lang="en-US" altLang="zh-CN" sz="2400" b="1" dirty="0"/>
              <a:t>VTE</a:t>
            </a:r>
            <a:r>
              <a:rPr lang="zh-CN" altLang="en-US" sz="2400" b="1" dirty="0"/>
              <a:t>风险评估</a:t>
            </a:r>
            <a:endParaRPr lang="en-US" altLang="zh-CN" sz="2400" b="1" dirty="0"/>
          </a:p>
          <a:p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89499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1A1E0AB-1309-4C11-82E9-2FF6A814DBAE}"/>
              </a:ext>
            </a:extLst>
          </p:cNvPr>
          <p:cNvSpPr txBox="1"/>
          <p:nvPr/>
        </p:nvSpPr>
        <p:spPr>
          <a:xfrm>
            <a:off x="1475656" y="18864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如何进行评估及管理？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F4C3B89C-796A-4BDC-B205-54916A5533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247455"/>
              </p:ext>
            </p:extLst>
          </p:nvPr>
        </p:nvGraphicFramePr>
        <p:xfrm>
          <a:off x="664354" y="1844824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7207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4B7CFD1-8117-48BF-86CF-8016A2822DDD}"/>
              </a:ext>
            </a:extLst>
          </p:cNvPr>
          <p:cNvSpPr txBox="1"/>
          <p:nvPr/>
        </p:nvSpPr>
        <p:spPr>
          <a:xfrm>
            <a:off x="1475656" y="18864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VTE</a:t>
            </a:r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高危因素评估（</a:t>
            </a:r>
            <a:r>
              <a:rPr lang="zh-CN" altLang="en-US" sz="4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产前</a:t>
            </a:r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</a:p>
        </p:txBody>
      </p:sp>
      <p:pic>
        <p:nvPicPr>
          <p:cNvPr id="4" name="图片 3" descr="产前1.png">
            <a:extLst>
              <a:ext uri="{FF2B5EF4-FFF2-40B4-BE49-F238E27FC236}">
                <a16:creationId xmlns:a16="http://schemas.microsoft.com/office/drawing/2014/main" id="{F264910D-CB55-41F5-A2A9-D0E65DA8CD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" y="1844824"/>
            <a:ext cx="7962900" cy="436245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AFA2878-E7CC-4414-A7B5-6F9EE4D3576E}"/>
              </a:ext>
            </a:extLst>
          </p:cNvPr>
          <p:cNvSpPr txBox="1"/>
          <p:nvPr/>
        </p:nvSpPr>
        <p:spPr>
          <a:xfrm>
            <a:off x="755576" y="5661248"/>
            <a:ext cx="2088232" cy="474018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363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4B7CFD1-8117-48BF-86CF-8016A2822DDD}"/>
              </a:ext>
            </a:extLst>
          </p:cNvPr>
          <p:cNvSpPr txBox="1"/>
          <p:nvPr/>
        </p:nvSpPr>
        <p:spPr>
          <a:xfrm>
            <a:off x="1691680" y="116632"/>
            <a:ext cx="7452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VTE</a:t>
            </a:r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高危因素评估（</a:t>
            </a:r>
            <a:r>
              <a:rPr lang="zh-CN" altLang="en-US" sz="4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产前</a:t>
            </a:r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</a:p>
        </p:txBody>
      </p:sp>
      <p:pic>
        <p:nvPicPr>
          <p:cNvPr id="5" name="图片 4" descr="产前2.png">
            <a:extLst>
              <a:ext uri="{FF2B5EF4-FFF2-40B4-BE49-F238E27FC236}">
                <a16:creationId xmlns:a16="http://schemas.microsoft.com/office/drawing/2014/main" id="{61233759-AE76-473A-A990-82D095CCA2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568152"/>
            <a:ext cx="7981950" cy="50292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0EEB3AB-34AF-4CA1-BF28-3DF6DE4AC920}"/>
              </a:ext>
            </a:extLst>
          </p:cNvPr>
          <p:cNvSpPr txBox="1"/>
          <p:nvPr/>
        </p:nvSpPr>
        <p:spPr>
          <a:xfrm>
            <a:off x="539552" y="1568152"/>
            <a:ext cx="2088232" cy="474018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1E1421F-93F9-4FB9-98B7-DFEF968AB3AA}"/>
              </a:ext>
            </a:extLst>
          </p:cNvPr>
          <p:cNvSpPr txBox="1"/>
          <p:nvPr/>
        </p:nvSpPr>
        <p:spPr>
          <a:xfrm>
            <a:off x="470125" y="4848175"/>
            <a:ext cx="2088232" cy="474018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9380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4B7CFD1-8117-48BF-86CF-8016A2822DDD}"/>
              </a:ext>
            </a:extLst>
          </p:cNvPr>
          <p:cNvSpPr txBox="1"/>
          <p:nvPr/>
        </p:nvSpPr>
        <p:spPr>
          <a:xfrm>
            <a:off x="1691680" y="188640"/>
            <a:ext cx="7225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VTE</a:t>
            </a:r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高危因素评估（</a:t>
            </a:r>
            <a:r>
              <a:rPr lang="zh-CN" altLang="en-US" sz="4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产后</a:t>
            </a:r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</a:p>
        </p:txBody>
      </p:sp>
      <p:pic>
        <p:nvPicPr>
          <p:cNvPr id="5" name="图片 4" descr="产后1.png">
            <a:extLst>
              <a:ext uri="{FF2B5EF4-FFF2-40B4-BE49-F238E27FC236}">
                <a16:creationId xmlns:a16="http://schemas.microsoft.com/office/drawing/2014/main" id="{DBC80503-7E5F-4EF0-A611-C8C3445468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355" y="1412776"/>
            <a:ext cx="8575047" cy="505588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2D9A419-239B-4629-B5F4-28CBEA7B410E}"/>
              </a:ext>
            </a:extLst>
          </p:cNvPr>
          <p:cNvSpPr/>
          <p:nvPr/>
        </p:nvSpPr>
        <p:spPr>
          <a:xfrm>
            <a:off x="611560" y="3789040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62F92DE-684B-4CC8-8264-A3BEAFAF46BF}"/>
              </a:ext>
            </a:extLst>
          </p:cNvPr>
          <p:cNvSpPr/>
          <p:nvPr/>
        </p:nvSpPr>
        <p:spPr>
          <a:xfrm>
            <a:off x="611560" y="6237312"/>
            <a:ext cx="1800200" cy="21602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824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4B7CFD1-8117-48BF-86CF-8016A2822DDD}"/>
              </a:ext>
            </a:extLst>
          </p:cNvPr>
          <p:cNvSpPr txBox="1"/>
          <p:nvPr/>
        </p:nvSpPr>
        <p:spPr>
          <a:xfrm>
            <a:off x="1547664" y="188640"/>
            <a:ext cx="7371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VTE</a:t>
            </a:r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高危因素评估（</a:t>
            </a:r>
            <a:r>
              <a:rPr lang="zh-CN" altLang="en-US" sz="4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产后</a:t>
            </a:r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</a:p>
        </p:txBody>
      </p:sp>
      <p:pic>
        <p:nvPicPr>
          <p:cNvPr id="5" name="图片 4" descr="产后2.png">
            <a:extLst>
              <a:ext uri="{FF2B5EF4-FFF2-40B4-BE49-F238E27FC236}">
                <a16:creationId xmlns:a16="http://schemas.microsoft.com/office/drawing/2014/main" id="{12F75303-48EC-4436-85B4-E8330674DC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51309"/>
            <a:ext cx="8451239" cy="549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44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4B7CFD1-8117-48BF-86CF-8016A2822DDD}"/>
              </a:ext>
            </a:extLst>
          </p:cNvPr>
          <p:cNvSpPr txBox="1"/>
          <p:nvPr/>
        </p:nvSpPr>
        <p:spPr>
          <a:xfrm>
            <a:off x="1907704" y="11663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VTE</a:t>
            </a:r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高危因素评分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CD4630F-24EC-4692-8BFF-E7E97D629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208911" cy="424836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89E7BCB-919E-4D22-A2DC-DA91648BAFDF}"/>
              </a:ext>
            </a:extLst>
          </p:cNvPr>
          <p:cNvSpPr txBox="1"/>
          <p:nvPr/>
        </p:nvSpPr>
        <p:spPr>
          <a:xfrm>
            <a:off x="755576" y="4539734"/>
            <a:ext cx="1656184" cy="369332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AA7A52C-13D7-4370-AA40-B7FE2FAE1FE8}"/>
              </a:ext>
            </a:extLst>
          </p:cNvPr>
          <p:cNvSpPr txBox="1"/>
          <p:nvPr/>
        </p:nvSpPr>
        <p:spPr>
          <a:xfrm>
            <a:off x="467544" y="1844824"/>
            <a:ext cx="1944216" cy="432048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386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4B7CFD1-8117-48BF-86CF-8016A2822DDD}"/>
              </a:ext>
            </a:extLst>
          </p:cNvPr>
          <p:cNvSpPr txBox="1"/>
          <p:nvPr/>
        </p:nvSpPr>
        <p:spPr>
          <a:xfrm>
            <a:off x="1619672" y="260648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案 例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C3604D7-E08B-4482-8470-D6651131DB70}"/>
              </a:ext>
            </a:extLst>
          </p:cNvPr>
          <p:cNvSpPr/>
          <p:nvPr/>
        </p:nvSpPr>
        <p:spPr>
          <a:xfrm>
            <a:off x="294172" y="1454976"/>
            <a:ext cx="8712968" cy="4437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lvl="1">
              <a:lnSpc>
                <a:spcPct val="150000"/>
              </a:lnSpc>
            </a:pPr>
            <a:endParaRPr lang="en-US" altLang="zh-CN" sz="24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lvl="1">
              <a:lnSpc>
                <a:spcPct val="150000"/>
              </a:lnSpc>
            </a:pPr>
            <a:endParaRPr lang="en-US" altLang="zh-CN" sz="24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lvl="1">
              <a:lnSpc>
                <a:spcPct val="150000"/>
              </a:lnSpc>
            </a:pPr>
            <a:endParaRPr lang="en-US" altLang="zh-CN" sz="24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lvl="1">
              <a:lnSpc>
                <a:spcPct val="150000"/>
              </a:lnSpc>
            </a:pPr>
            <a:endParaRPr lang="en-US" altLang="zh-CN" sz="24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389ECD87-1B03-4B30-9273-CF5C06DF6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6316193"/>
              </p:ext>
            </p:extLst>
          </p:nvPr>
        </p:nvGraphicFramePr>
        <p:xfrm>
          <a:off x="626368" y="2040008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椭圆 7">
            <a:extLst>
              <a:ext uri="{FF2B5EF4-FFF2-40B4-BE49-F238E27FC236}">
                <a16:creationId xmlns:a16="http://schemas.microsoft.com/office/drawing/2014/main" id="{8A93076C-FA6A-4D84-B350-705B8BBD9DCB}"/>
              </a:ext>
            </a:extLst>
          </p:cNvPr>
          <p:cNvSpPr/>
          <p:nvPr/>
        </p:nvSpPr>
        <p:spPr>
          <a:xfrm>
            <a:off x="3995936" y="1759582"/>
            <a:ext cx="2646294" cy="1755177"/>
          </a:xfrm>
          <a:prstGeom prst="ellipse">
            <a:avLst/>
          </a:prstGeom>
          <a:effectLst>
            <a:glow rad="101600">
              <a:schemeClr val="accent5">
                <a:lumMod val="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孕</a:t>
            </a:r>
            <a:r>
              <a:rPr lang="en-US" altLang="zh-CN" b="1" dirty="0">
                <a:solidFill>
                  <a:schemeClr val="tx1"/>
                </a:solidFill>
              </a:rPr>
              <a:t>13</a:t>
            </a:r>
            <a:r>
              <a:rPr lang="en-US" altLang="zh-CN" b="1" baseline="30000" dirty="0">
                <a:solidFill>
                  <a:schemeClr val="tx1"/>
                </a:solidFill>
              </a:rPr>
              <a:t> +</a:t>
            </a:r>
            <a:r>
              <a:rPr lang="zh-CN" altLang="en-US" b="1" dirty="0">
                <a:solidFill>
                  <a:schemeClr val="tx1"/>
                </a:solidFill>
              </a:rPr>
              <a:t>周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皮肤发痒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达肝素钠</a:t>
            </a:r>
            <a:r>
              <a:rPr lang="en-US" altLang="zh-CN" b="1" dirty="0">
                <a:solidFill>
                  <a:schemeClr val="tx1"/>
                </a:solidFill>
              </a:rPr>
              <a:t>5000U,ih</a:t>
            </a:r>
            <a:r>
              <a:rPr lang="zh-CN" altLang="en-US" b="1" dirty="0">
                <a:solidFill>
                  <a:schemeClr val="tx1"/>
                </a:solidFill>
              </a:rPr>
              <a:t>，</a:t>
            </a:r>
            <a:r>
              <a:rPr lang="en-US" altLang="zh-CN" b="1" dirty="0" err="1">
                <a:solidFill>
                  <a:schemeClr val="tx1"/>
                </a:solidFill>
              </a:rPr>
              <a:t>qod</a:t>
            </a:r>
            <a:r>
              <a:rPr lang="zh-CN" altLang="en-US" b="1" dirty="0">
                <a:solidFill>
                  <a:schemeClr val="tx1"/>
                </a:solidFill>
              </a:rPr>
              <a:t>，月余自行停药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1630DF9B-CB1B-4160-8587-11783581DEFD}"/>
              </a:ext>
            </a:extLst>
          </p:cNvPr>
          <p:cNvSpPr/>
          <p:nvPr/>
        </p:nvSpPr>
        <p:spPr>
          <a:xfrm>
            <a:off x="2156538" y="4717745"/>
            <a:ext cx="2646294" cy="1863558"/>
          </a:xfrm>
          <a:prstGeom prst="ellipse">
            <a:avLst/>
          </a:prstGeom>
          <a:effectLst>
            <a:glow rad="1397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孕</a:t>
            </a:r>
            <a:r>
              <a:rPr lang="en-US" altLang="zh-CN" b="1" dirty="0">
                <a:solidFill>
                  <a:schemeClr val="tx1"/>
                </a:solidFill>
              </a:rPr>
              <a:t>8</a:t>
            </a:r>
            <a:r>
              <a:rPr lang="en-US" altLang="zh-CN" b="1" baseline="30000" dirty="0">
                <a:solidFill>
                  <a:schemeClr val="tx1"/>
                </a:solidFill>
              </a:rPr>
              <a:t>+</a:t>
            </a:r>
            <a:r>
              <a:rPr lang="zh-CN" altLang="en-US" b="1" dirty="0">
                <a:solidFill>
                  <a:schemeClr val="tx1"/>
                </a:solidFill>
              </a:rPr>
              <a:t>周</a:t>
            </a:r>
            <a:endParaRPr lang="en-US" altLang="zh-CN" b="1" dirty="0">
              <a:solidFill>
                <a:schemeClr val="tx1"/>
              </a:solidFill>
            </a:endParaRPr>
          </a:p>
          <a:p>
            <a:r>
              <a:rPr lang="zh-CN" altLang="en-US" b="1" dirty="0">
                <a:solidFill>
                  <a:schemeClr val="tx1"/>
                </a:solidFill>
              </a:rPr>
              <a:t>左下肢静脉血栓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那曲肝素</a:t>
            </a:r>
            <a:r>
              <a:rPr lang="en-US" altLang="zh-CN" b="1" dirty="0">
                <a:solidFill>
                  <a:schemeClr val="tx1"/>
                </a:solidFill>
              </a:rPr>
              <a:t>0.6ml,ih,q12h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FCFF7B9-A20C-4E01-BCF7-4687FCFCF0DE}"/>
              </a:ext>
            </a:extLst>
          </p:cNvPr>
          <p:cNvSpPr/>
          <p:nvPr/>
        </p:nvSpPr>
        <p:spPr>
          <a:xfrm>
            <a:off x="5985743" y="4707989"/>
            <a:ext cx="2466274" cy="1755176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孕</a:t>
            </a:r>
            <a:r>
              <a:rPr lang="en-US" altLang="zh-CN" b="1" dirty="0">
                <a:solidFill>
                  <a:schemeClr val="tx1"/>
                </a:solidFill>
              </a:rPr>
              <a:t>37</a:t>
            </a:r>
            <a:r>
              <a:rPr lang="en-US" altLang="zh-CN" b="1" baseline="30000" dirty="0">
                <a:solidFill>
                  <a:schemeClr val="tx1"/>
                </a:solidFill>
              </a:rPr>
              <a:t>+</a:t>
            </a:r>
            <a:r>
              <a:rPr lang="zh-CN" altLang="en-US" b="1" dirty="0">
                <a:solidFill>
                  <a:schemeClr val="tx1"/>
                </a:solidFill>
              </a:rPr>
              <a:t>周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双下肢静脉血栓入院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86B53D5-87A1-4764-AD73-B85593682BB9}"/>
              </a:ext>
            </a:extLst>
          </p:cNvPr>
          <p:cNvSpPr/>
          <p:nvPr/>
        </p:nvSpPr>
        <p:spPr>
          <a:xfrm>
            <a:off x="294172" y="1676677"/>
            <a:ext cx="2646294" cy="1755177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女性，</a:t>
            </a:r>
            <a:r>
              <a:rPr lang="en-US" altLang="zh-CN" sz="2000" b="1" dirty="0">
                <a:solidFill>
                  <a:schemeClr val="tx1"/>
                </a:solidFill>
              </a:rPr>
              <a:t>28</a:t>
            </a:r>
            <a:r>
              <a:rPr lang="zh-CN" altLang="en-US" sz="2000" b="1" dirty="0">
                <a:solidFill>
                  <a:schemeClr val="tx1"/>
                </a:solidFill>
              </a:rPr>
              <a:t>岁</a:t>
            </a:r>
            <a:r>
              <a:rPr lang="en-US" altLang="zh-CN" sz="2000" b="1" dirty="0">
                <a:solidFill>
                  <a:schemeClr val="tx1"/>
                </a:solidFill>
              </a:rPr>
              <a:t>BMI37.5kg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/m2 IVF-ET, </a:t>
            </a:r>
            <a:r>
              <a:rPr lang="zh-CN" altLang="en-US" sz="2000" b="1" dirty="0">
                <a:solidFill>
                  <a:schemeClr val="tx1"/>
                </a:solidFill>
              </a:rPr>
              <a:t>妊娠，</a:t>
            </a:r>
            <a:r>
              <a:rPr lang="en-US" altLang="zh-CN" sz="2000" b="1" dirty="0">
                <a:solidFill>
                  <a:schemeClr val="tx1"/>
                </a:solidFill>
              </a:rPr>
              <a:t>OHSS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9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1"/>
    </mc:Choice>
    <mc:Fallback>
      <p:transition spd="slow" advTm="1200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4B7CFD1-8117-48BF-86CF-8016A2822DDD}"/>
              </a:ext>
            </a:extLst>
          </p:cNvPr>
          <p:cNvSpPr txBox="1"/>
          <p:nvPr/>
        </p:nvSpPr>
        <p:spPr>
          <a:xfrm>
            <a:off x="1691680" y="115267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VTE</a:t>
            </a:r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高危因素评分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8BB8E37-0B9B-44D3-AD07-45B407836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784976" cy="7747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E9CD03F-3A8B-4C35-9D01-BD26E728D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9046"/>
            <a:ext cx="8640959" cy="456429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A43D58C-B19E-42AA-A1C3-97FD23DE079E}"/>
              </a:ext>
            </a:extLst>
          </p:cNvPr>
          <p:cNvSpPr txBox="1"/>
          <p:nvPr/>
        </p:nvSpPr>
        <p:spPr>
          <a:xfrm>
            <a:off x="755576" y="2706748"/>
            <a:ext cx="3600400" cy="434219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9A55B77-1E82-4C00-B037-DC1B1976844A}"/>
              </a:ext>
            </a:extLst>
          </p:cNvPr>
          <p:cNvSpPr txBox="1"/>
          <p:nvPr/>
        </p:nvSpPr>
        <p:spPr>
          <a:xfrm>
            <a:off x="467544" y="1844824"/>
            <a:ext cx="1944216" cy="432048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493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4B7CFD1-8117-48BF-86CF-8016A2822DDD}"/>
              </a:ext>
            </a:extLst>
          </p:cNvPr>
          <p:cNvSpPr txBox="1"/>
          <p:nvPr/>
        </p:nvSpPr>
        <p:spPr>
          <a:xfrm>
            <a:off x="1331640" y="188640"/>
            <a:ext cx="781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VTE</a:t>
            </a:r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高危因素评分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8BB8E37-0B9B-44D3-AD07-45B407836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784976" cy="77474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78CB28A-BD6D-4688-8D91-514C3EB4C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9" y="1971492"/>
            <a:ext cx="8784976" cy="411341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61070A3-F16D-4FC1-B22B-9BD0BDF88213}"/>
              </a:ext>
            </a:extLst>
          </p:cNvPr>
          <p:cNvSpPr txBox="1"/>
          <p:nvPr/>
        </p:nvSpPr>
        <p:spPr>
          <a:xfrm>
            <a:off x="617920" y="4093955"/>
            <a:ext cx="4530143" cy="415165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6720ACD-1824-428E-AAC4-9C786DEB0CB8}"/>
              </a:ext>
            </a:extLst>
          </p:cNvPr>
          <p:cNvSpPr txBox="1"/>
          <p:nvPr/>
        </p:nvSpPr>
        <p:spPr>
          <a:xfrm>
            <a:off x="212426" y="2004080"/>
            <a:ext cx="3279454" cy="560824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思想气泡: 云 1">
            <a:extLst>
              <a:ext uri="{FF2B5EF4-FFF2-40B4-BE49-F238E27FC236}">
                <a16:creationId xmlns:a16="http://schemas.microsoft.com/office/drawing/2014/main" id="{D4EF6F67-5651-47F8-A261-DC701859C567}"/>
              </a:ext>
            </a:extLst>
          </p:cNvPr>
          <p:cNvSpPr/>
          <p:nvPr/>
        </p:nvSpPr>
        <p:spPr>
          <a:xfrm>
            <a:off x="5148064" y="851952"/>
            <a:ext cx="3279454" cy="2304256"/>
          </a:xfrm>
          <a:prstGeom prst="cloudCallout">
            <a:avLst/>
          </a:prstGeom>
          <a:solidFill>
            <a:schemeClr val="accent1">
              <a:lumMod val="8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</a:rPr>
              <a:t>评分</a:t>
            </a:r>
            <a:r>
              <a:rPr lang="en-US" altLang="zh-CN" sz="4000" b="1" dirty="0">
                <a:solidFill>
                  <a:srgbClr val="C00000"/>
                </a:solidFill>
              </a:rPr>
              <a:t>6</a:t>
            </a:r>
            <a:r>
              <a:rPr lang="zh-CN" altLang="en-US" sz="4000" b="1" dirty="0">
                <a:solidFill>
                  <a:srgbClr val="C00000"/>
                </a:solidFill>
              </a:rPr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188584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4B7CFD1-8117-48BF-86CF-8016A2822DDD}"/>
              </a:ext>
            </a:extLst>
          </p:cNvPr>
          <p:cNvSpPr txBox="1"/>
          <p:nvPr/>
        </p:nvSpPr>
        <p:spPr>
          <a:xfrm>
            <a:off x="1331640" y="188640"/>
            <a:ext cx="7704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评分结果与管理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1073CE-946A-43FE-9430-737F67EE6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202"/>
            <a:ext cx="9144000" cy="3892903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F5F9A74D-F54B-4E44-B8B4-FFC027355458}"/>
              </a:ext>
            </a:extLst>
          </p:cNvPr>
          <p:cNvSpPr/>
          <p:nvPr/>
        </p:nvSpPr>
        <p:spPr>
          <a:xfrm>
            <a:off x="179513" y="5081632"/>
            <a:ext cx="8856984" cy="14356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C00000"/>
                </a:solidFill>
              </a:rPr>
              <a:t>评分≥</a:t>
            </a:r>
            <a:r>
              <a:rPr lang="en-US" altLang="zh-CN" sz="1600" b="1" dirty="0">
                <a:solidFill>
                  <a:srgbClr val="C00000"/>
                </a:solidFill>
              </a:rPr>
              <a:t>4</a:t>
            </a:r>
            <a:r>
              <a:rPr lang="zh-CN" altLang="en-US" sz="1600" b="1" dirty="0">
                <a:solidFill>
                  <a:srgbClr val="C00000"/>
                </a:solidFill>
              </a:rPr>
              <a:t>，从孕早期开始抗凝</a:t>
            </a:r>
            <a:r>
              <a:rPr lang="zh-CN" altLang="en-US" sz="1600" b="1" dirty="0">
                <a:solidFill>
                  <a:schemeClr val="tx1"/>
                </a:solidFill>
              </a:rPr>
              <a:t>；评分</a:t>
            </a:r>
            <a:r>
              <a:rPr lang="en-US" altLang="zh-CN" sz="1600" b="1" dirty="0">
                <a:solidFill>
                  <a:schemeClr val="tx1"/>
                </a:solidFill>
              </a:rPr>
              <a:t>=3</a:t>
            </a:r>
            <a:r>
              <a:rPr lang="zh-CN" altLang="en-US" sz="1600" b="1" dirty="0">
                <a:solidFill>
                  <a:schemeClr val="tx1"/>
                </a:solidFill>
              </a:rPr>
              <a:t>：从孕</a:t>
            </a:r>
            <a:r>
              <a:rPr lang="en-US" altLang="zh-CN" sz="1600" b="1" dirty="0">
                <a:solidFill>
                  <a:schemeClr val="tx1"/>
                </a:solidFill>
              </a:rPr>
              <a:t>28</a:t>
            </a:r>
            <a:r>
              <a:rPr lang="zh-CN" altLang="en-US" sz="1600" b="1" dirty="0">
                <a:solidFill>
                  <a:schemeClr val="tx1"/>
                </a:solidFill>
              </a:rPr>
              <a:t>周开始抗凝；评分≥</a:t>
            </a:r>
            <a:r>
              <a:rPr lang="en-US" altLang="zh-CN" sz="1600" b="1" dirty="0">
                <a:solidFill>
                  <a:schemeClr val="tx1"/>
                </a:solidFill>
              </a:rPr>
              <a:t>2</a:t>
            </a:r>
            <a:r>
              <a:rPr lang="zh-CN" altLang="en-US" sz="1600" b="1" dirty="0">
                <a:solidFill>
                  <a:schemeClr val="tx1"/>
                </a:solidFill>
              </a:rPr>
              <a:t>：抗凝</a:t>
            </a:r>
            <a:r>
              <a:rPr lang="en-US" altLang="zh-CN" sz="1600" b="1" dirty="0">
                <a:solidFill>
                  <a:schemeClr val="tx1"/>
                </a:solidFill>
              </a:rPr>
              <a:t>10</a:t>
            </a:r>
            <a:r>
              <a:rPr lang="zh-CN" altLang="en-US" sz="1600" b="1" dirty="0">
                <a:solidFill>
                  <a:schemeClr val="tx1"/>
                </a:solidFill>
              </a:rPr>
              <a:t>天</a:t>
            </a:r>
            <a:endParaRPr lang="en-US" altLang="zh-CN" sz="16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/>
                </a:solidFill>
              </a:rPr>
              <a:t>孕期住院：考虑抗凝</a:t>
            </a:r>
            <a:endParaRPr lang="en-US" altLang="zh-CN" sz="16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/>
                </a:solidFill>
              </a:rPr>
              <a:t>产褥期住院时间超过</a:t>
            </a:r>
            <a:r>
              <a:rPr lang="en-US" altLang="zh-CN" sz="1600" b="1" dirty="0">
                <a:solidFill>
                  <a:schemeClr val="tx1"/>
                </a:solidFill>
              </a:rPr>
              <a:t>3</a:t>
            </a:r>
            <a:r>
              <a:rPr lang="zh-CN" altLang="en-US" sz="1600" b="1" dirty="0">
                <a:solidFill>
                  <a:schemeClr val="tx1"/>
                </a:solidFill>
              </a:rPr>
              <a:t>天或再次入院考虑抗凝预防</a:t>
            </a:r>
            <a:endParaRPr lang="en-US" altLang="zh-CN" sz="1600" b="1" dirty="0">
              <a:solidFill>
                <a:schemeClr val="tx1"/>
              </a:solidFill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427075-6B85-4786-81BF-5B9DEA23A99A}"/>
              </a:ext>
            </a:extLst>
          </p:cNvPr>
          <p:cNvSpPr txBox="1"/>
          <p:nvPr/>
        </p:nvSpPr>
        <p:spPr>
          <a:xfrm>
            <a:off x="467544" y="2132857"/>
            <a:ext cx="6696744" cy="36004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213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DCF5301-27F3-416E-BC17-6245AA80AE17}"/>
              </a:ext>
            </a:extLst>
          </p:cNvPr>
          <p:cNvSpPr txBox="1"/>
          <p:nvPr/>
        </p:nvSpPr>
        <p:spPr>
          <a:xfrm>
            <a:off x="1979712" y="188640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孕产妇抗凝药物的选择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9CB2600-FAA6-487B-B7C8-4BDEE32F3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37727"/>
              </p:ext>
            </p:extLst>
          </p:nvPr>
        </p:nvGraphicFramePr>
        <p:xfrm>
          <a:off x="67849" y="1321018"/>
          <a:ext cx="9008301" cy="53483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3831">
                  <a:extLst>
                    <a:ext uri="{9D8B030D-6E8A-4147-A177-3AD203B41FA5}">
                      <a16:colId xmlns:a16="http://schemas.microsoft.com/office/drawing/2014/main" val="163177487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9629852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65050518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25047941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4289349009"/>
                    </a:ext>
                  </a:extLst>
                </a:gridCol>
                <a:gridCol w="3280014">
                  <a:extLst>
                    <a:ext uri="{9D8B030D-6E8A-4147-A177-3AD203B41FA5}">
                      <a16:colId xmlns:a16="http://schemas.microsoft.com/office/drawing/2014/main" val="1971558648"/>
                    </a:ext>
                  </a:extLst>
                </a:gridCol>
              </a:tblGrid>
              <a:tr h="9080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/>
                        <a:t>品种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/>
                        <a:t>妊娠期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/>
                        <a:t>分娩期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/>
                        <a:t>哺乳期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/>
                        <a:t>禁忌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/>
                        <a:t>监护要点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9913628"/>
                  </a:ext>
                </a:extLst>
              </a:tr>
              <a:tr h="1554241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solidFill>
                            <a:srgbClr val="C00000"/>
                          </a:solidFill>
                        </a:rPr>
                        <a:t>低分子肝素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出血风险高的患者</a:t>
                      </a:r>
                      <a:endParaRPr lang="en-US" altLang="zh-CN" sz="16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凝血机制障碍患者</a:t>
                      </a:r>
                      <a:endParaRPr lang="en-US" altLang="zh-CN" sz="16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过敏及其它禁忌</a:t>
                      </a:r>
                      <a:endParaRPr lang="en-US" altLang="zh-CN" sz="16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用药指征（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该用而未用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en-US" altLang="zh-CN" sz="16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用药时机、剂量、疗程</a:t>
                      </a:r>
                      <a:endParaRPr lang="en-US" altLang="zh-CN" sz="16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分娩期停药时机</a:t>
                      </a:r>
                      <a:endParaRPr lang="en-US" altLang="zh-CN" sz="16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分娩后再启用时机</a:t>
                      </a:r>
                      <a:endParaRPr lang="en-US" altLang="zh-CN" sz="16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其它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3957478"/>
                  </a:ext>
                </a:extLst>
              </a:tr>
              <a:tr h="36996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/>
                        <a:t>普通肝素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dirty="0"/>
                        <a:t>过敏患者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="1" dirty="0"/>
                        <a:t>PLT</a:t>
                      </a:r>
                      <a:endParaRPr lang="zh-CN" alt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589348"/>
                  </a:ext>
                </a:extLst>
              </a:tr>
              <a:tr h="117716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/>
                        <a:t>华法林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/>
                        <a:t>机械性心脏瓣膜患者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dirty="0"/>
                        <a:t>与低分子肝素的桥接</a:t>
                      </a:r>
                      <a:endParaRPr lang="en-US" altLang="zh-CN" sz="1600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="1" dirty="0"/>
                        <a:t>INR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dirty="0"/>
                        <a:t>其它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415491"/>
                  </a:ext>
                </a:extLst>
              </a:tr>
              <a:tr h="511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/>
                        <a:t>新型口服抗凝药</a:t>
                      </a:r>
                      <a:endParaRPr lang="en-US" altLang="zh-CN" sz="1600" b="1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研究数据少，不推荐使用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zh-CN" alt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zh-CN" alt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7869598"/>
                  </a:ext>
                </a:extLst>
              </a:tr>
              <a:tr h="45705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/>
                        <a:t>阿司匹林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zh-CN" altLang="en-US" sz="1600" b="1" dirty="0"/>
                        <a:t>抗凝效果差，不推荐使用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zh-CN" alt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zh-CN" alt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087089"/>
                  </a:ext>
                </a:extLst>
              </a:tr>
              <a:tr h="36996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/>
                        <a:t>右旋糖酐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不推荐使用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6739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571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6BF8D15-C77C-43CF-8CBE-D7F5CA7AA665}"/>
              </a:ext>
            </a:extLst>
          </p:cNvPr>
          <p:cNvSpPr txBox="1"/>
          <p:nvPr/>
        </p:nvSpPr>
        <p:spPr>
          <a:xfrm>
            <a:off x="1835696" y="188640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 给药剂量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1F04840-4BB0-46A0-BB2D-0459499E0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1312610"/>
            <a:ext cx="8892480" cy="478068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4DDCC74-F27B-4D95-9D3E-C1B14ED70C6E}"/>
              </a:ext>
            </a:extLst>
          </p:cNvPr>
          <p:cNvSpPr txBox="1"/>
          <p:nvPr/>
        </p:nvSpPr>
        <p:spPr>
          <a:xfrm>
            <a:off x="251520" y="5933913"/>
            <a:ext cx="8496944" cy="646331"/>
          </a:xfrm>
          <a:prstGeom prst="rect">
            <a:avLst/>
          </a:prstGeom>
          <a:solidFill>
            <a:srgbClr val="F4D8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/>
              <a:t>患者为治疗用药，给药剂量不足</a:t>
            </a:r>
          </a:p>
        </p:txBody>
      </p:sp>
    </p:spTree>
    <p:extLst>
      <p:ext uri="{BB962C8B-B14F-4D97-AF65-F5344CB8AC3E}">
        <p14:creationId xmlns:p14="http://schemas.microsoft.com/office/powerpoint/2010/main" val="71618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5AA313F-3A8B-4D48-9D9B-DD37F45BE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7" y="1340768"/>
            <a:ext cx="7943229" cy="509931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F3C8359-276C-4C08-9C74-149B976549A7}"/>
              </a:ext>
            </a:extLst>
          </p:cNvPr>
          <p:cNvSpPr txBox="1"/>
          <p:nvPr/>
        </p:nvSpPr>
        <p:spPr>
          <a:xfrm>
            <a:off x="1547664" y="18864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 给药疗程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C673FBD-BCF4-4EE8-80D4-8E87752DE267}"/>
              </a:ext>
            </a:extLst>
          </p:cNvPr>
          <p:cNvSpPr txBox="1"/>
          <p:nvPr/>
        </p:nvSpPr>
        <p:spPr>
          <a:xfrm>
            <a:off x="780405" y="3284984"/>
            <a:ext cx="7583189" cy="432048"/>
          </a:xfrm>
          <a:prstGeom prst="rect">
            <a:avLst/>
          </a:prstGeom>
          <a:noFill/>
          <a:ln>
            <a:solidFill>
              <a:srgbClr val="E4A0B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2392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6BF8D15-C77C-43CF-8CBE-D7F5CA7AA665}"/>
              </a:ext>
            </a:extLst>
          </p:cNvPr>
          <p:cNvSpPr txBox="1"/>
          <p:nvPr/>
        </p:nvSpPr>
        <p:spPr>
          <a:xfrm>
            <a:off x="1619672" y="188640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 围生期抗凝管理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326DFDE-5504-412F-AD0C-9B53D700E75F}"/>
              </a:ext>
            </a:extLst>
          </p:cNvPr>
          <p:cNvSpPr txBox="1"/>
          <p:nvPr/>
        </p:nvSpPr>
        <p:spPr>
          <a:xfrm>
            <a:off x="287524" y="2492896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/>
              <a:t>LMWH</a:t>
            </a:r>
            <a:r>
              <a:rPr lang="zh-CN" altLang="en-US" sz="2400" b="1" dirty="0"/>
              <a:t>预防剂量患者：至少应在引产或剖宫产术前</a:t>
            </a:r>
            <a:r>
              <a:rPr lang="en-US" altLang="zh-CN" sz="2400" b="1" dirty="0"/>
              <a:t>12</a:t>
            </a:r>
            <a:r>
              <a:rPr lang="zh-CN" altLang="en-US" sz="2400" b="1" dirty="0"/>
              <a:t>小时停药</a:t>
            </a:r>
            <a:endParaRPr lang="en-US" altLang="zh-CN" sz="24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/>
              <a:t>LMWH</a:t>
            </a:r>
            <a:r>
              <a:rPr lang="zh-CN" altLang="en-US" sz="2400" b="1" dirty="0"/>
              <a:t>治疗剂量患者：至少应在引产或剖宫产术前</a:t>
            </a:r>
            <a:r>
              <a:rPr lang="en-US" altLang="zh-CN" sz="2400" b="1" dirty="0"/>
              <a:t>24</a:t>
            </a:r>
            <a:r>
              <a:rPr lang="zh-CN" altLang="en-US" sz="2400" b="1" dirty="0"/>
              <a:t>小时停药</a:t>
            </a:r>
            <a:endParaRPr lang="en-US" altLang="zh-CN" sz="24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/>
              <a:t>普通肝素剂量高于</a:t>
            </a:r>
            <a:r>
              <a:rPr lang="en-US" altLang="zh-CN" sz="2400" b="1" dirty="0"/>
              <a:t>15000U/d</a:t>
            </a:r>
            <a:r>
              <a:rPr lang="zh-CN" altLang="en-US" sz="2400" b="1" dirty="0"/>
              <a:t>患者：引产或剖宫产术前</a:t>
            </a:r>
            <a:r>
              <a:rPr lang="en-US" altLang="zh-CN" sz="2400" b="1" dirty="0"/>
              <a:t>12</a:t>
            </a:r>
            <a:r>
              <a:rPr lang="zh-CN" altLang="en-US" sz="2400" b="1" dirty="0"/>
              <a:t>小时停药</a:t>
            </a:r>
            <a:endParaRPr lang="en-US" altLang="zh-CN" sz="24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/>
              <a:t>阴道分娩</a:t>
            </a:r>
            <a:r>
              <a:rPr lang="en-US" altLang="zh-CN" sz="2400" b="1" dirty="0"/>
              <a:t>4-6</a:t>
            </a:r>
            <a:r>
              <a:rPr lang="zh-CN" altLang="en-US" sz="2400" b="1" dirty="0"/>
              <a:t>小时或则剖宫产术后</a:t>
            </a:r>
            <a:r>
              <a:rPr lang="en-US" altLang="zh-CN" sz="2400" b="1" dirty="0"/>
              <a:t>6-12</a:t>
            </a:r>
            <a:r>
              <a:rPr lang="zh-CN" altLang="en-US" sz="2400" b="1" dirty="0"/>
              <a:t>小时恢复抗凝</a:t>
            </a:r>
            <a:endParaRPr lang="en-US" altLang="zh-CN" sz="2400" b="1" dirty="0"/>
          </a:p>
          <a:p>
            <a:endParaRPr lang="zh-CN" altLang="en-US" b="1" dirty="0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A626D51A-7362-4BD9-B71D-2E2D6F1046FA}"/>
              </a:ext>
            </a:extLst>
          </p:cNvPr>
          <p:cNvSpPr/>
          <p:nvPr/>
        </p:nvSpPr>
        <p:spPr>
          <a:xfrm>
            <a:off x="287524" y="1556792"/>
            <a:ext cx="8639018" cy="816226"/>
          </a:xfrm>
          <a:custGeom>
            <a:avLst/>
            <a:gdLst>
              <a:gd name="connsiteX0" fmla="*/ 0 w 8639018"/>
              <a:gd name="connsiteY0" fmla="*/ 171723 h 1717228"/>
              <a:gd name="connsiteX1" fmla="*/ 171723 w 8639018"/>
              <a:gd name="connsiteY1" fmla="*/ 0 h 1717228"/>
              <a:gd name="connsiteX2" fmla="*/ 8467295 w 8639018"/>
              <a:gd name="connsiteY2" fmla="*/ 0 h 1717228"/>
              <a:gd name="connsiteX3" fmla="*/ 8639018 w 8639018"/>
              <a:gd name="connsiteY3" fmla="*/ 171723 h 1717228"/>
              <a:gd name="connsiteX4" fmla="*/ 8639018 w 8639018"/>
              <a:gd name="connsiteY4" fmla="*/ 1545505 h 1717228"/>
              <a:gd name="connsiteX5" fmla="*/ 8467295 w 8639018"/>
              <a:gd name="connsiteY5" fmla="*/ 1717228 h 1717228"/>
              <a:gd name="connsiteX6" fmla="*/ 171723 w 8639018"/>
              <a:gd name="connsiteY6" fmla="*/ 1717228 h 1717228"/>
              <a:gd name="connsiteX7" fmla="*/ 0 w 8639018"/>
              <a:gd name="connsiteY7" fmla="*/ 1545505 h 1717228"/>
              <a:gd name="connsiteX8" fmla="*/ 0 w 8639018"/>
              <a:gd name="connsiteY8" fmla="*/ 171723 h 171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9018" h="1717228">
                <a:moveTo>
                  <a:pt x="0" y="171723"/>
                </a:moveTo>
                <a:cubicBezTo>
                  <a:pt x="0" y="76883"/>
                  <a:pt x="76883" y="0"/>
                  <a:pt x="171723" y="0"/>
                </a:cubicBezTo>
                <a:lnTo>
                  <a:pt x="8467295" y="0"/>
                </a:lnTo>
                <a:cubicBezTo>
                  <a:pt x="8562135" y="0"/>
                  <a:pt x="8639018" y="76883"/>
                  <a:pt x="8639018" y="171723"/>
                </a:cubicBezTo>
                <a:lnTo>
                  <a:pt x="8639018" y="1545505"/>
                </a:lnTo>
                <a:cubicBezTo>
                  <a:pt x="8639018" y="1640345"/>
                  <a:pt x="8562135" y="1717228"/>
                  <a:pt x="8467295" y="1717228"/>
                </a:cubicBezTo>
                <a:lnTo>
                  <a:pt x="171723" y="1717228"/>
                </a:lnTo>
                <a:cubicBezTo>
                  <a:pt x="76883" y="1717228"/>
                  <a:pt x="0" y="1640345"/>
                  <a:pt x="0" y="1545505"/>
                </a:cubicBezTo>
                <a:lnTo>
                  <a:pt x="0" y="171723"/>
                </a:lnTo>
                <a:close/>
              </a:path>
            </a:pathLst>
          </a:custGeom>
          <a:solidFill>
            <a:srgbClr val="E4A0B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876" tIns="118876" rIns="118876" bIns="118876" numCol="1" spcCol="1270" anchor="ctr" anchorCtr="0">
            <a:noAutofit/>
          </a:bodyPr>
          <a:lstStyle/>
          <a:p>
            <a:pPr lvl="0" algn="l" defTabSz="800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b="1" kern="1200" dirty="0">
                <a:solidFill>
                  <a:schemeClr val="tx1"/>
                </a:solidFill>
              </a:rPr>
              <a:t>2018</a:t>
            </a:r>
            <a:r>
              <a:rPr lang="zh-CN" altLang="en-US" sz="2000" b="1" kern="1200" dirty="0">
                <a:solidFill>
                  <a:schemeClr val="tx1"/>
                </a:solidFill>
              </a:rPr>
              <a:t>美国妇产科学院（</a:t>
            </a:r>
            <a:r>
              <a:rPr lang="en-US" altLang="zh-CN" sz="2000" b="1" kern="1200" dirty="0">
                <a:solidFill>
                  <a:schemeClr val="tx1"/>
                </a:solidFill>
              </a:rPr>
              <a:t>ACOG</a:t>
            </a:r>
            <a:r>
              <a:rPr lang="zh-CN" altLang="en-US" sz="2000" b="1" kern="1200" dirty="0">
                <a:solidFill>
                  <a:schemeClr val="tx1"/>
                </a:solidFill>
              </a:rPr>
              <a:t>，</a:t>
            </a:r>
            <a:r>
              <a:rPr lang="en-US" altLang="zh-CN" sz="2000" b="1" kern="1200" dirty="0">
                <a:solidFill>
                  <a:schemeClr val="tx1"/>
                </a:solidFill>
              </a:rPr>
              <a:t>No.196</a:t>
            </a:r>
            <a:r>
              <a:rPr lang="zh-CN" altLang="en-US" sz="2000" b="1" kern="1200" dirty="0">
                <a:solidFill>
                  <a:schemeClr val="tx1"/>
                </a:solidFill>
              </a:rPr>
              <a:t>）</a:t>
            </a:r>
            <a:r>
              <a:rPr lang="en-US" altLang="zh-CN" sz="2000" b="1" kern="1200" dirty="0">
                <a:solidFill>
                  <a:schemeClr val="tx1"/>
                </a:solidFill>
              </a:rPr>
              <a:t>:</a:t>
            </a:r>
            <a:r>
              <a:rPr lang="zh-CN" altLang="zh-CN" sz="2000" b="1" kern="1200" dirty="0">
                <a:solidFill>
                  <a:schemeClr val="tx1"/>
                </a:solidFill>
              </a:rPr>
              <a:t>妊娠期血栓栓塞症</a:t>
            </a:r>
            <a:r>
              <a:rPr lang="zh-CN" altLang="en-US" sz="2000" b="1" kern="1200" dirty="0">
                <a:solidFill>
                  <a:schemeClr val="tx1"/>
                </a:solidFill>
              </a:rPr>
              <a:t>实践简报</a:t>
            </a:r>
            <a:endParaRPr lang="en-US" altLang="zh-CN" sz="20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9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CE733E5-7C22-4835-B24E-5C022906BF99}"/>
              </a:ext>
            </a:extLst>
          </p:cNvPr>
          <p:cNvSpPr txBox="1"/>
          <p:nvPr/>
        </p:nvSpPr>
        <p:spPr>
          <a:xfrm>
            <a:off x="1619672" y="188640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 产后抗凝药物的选择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7AA2D15-A0EE-4EF1-B293-227C61512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12875"/>
            <a:ext cx="6027738" cy="9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9C4CF9E0-5805-4141-A95F-068277549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89646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F5298AC-7B3B-4E88-858A-603202444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8964613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A6B5FCE2-2528-491D-876C-4A85DC134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1403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89B4EC9-C7A3-4154-B72E-1912079A9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573463"/>
            <a:ext cx="1944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B205FF5E-E4FB-4BC0-ADCC-26ABB5FBA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573463"/>
            <a:ext cx="18002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D019A93D-A02F-4F17-AA6D-8BA3D9D07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2" y="3573463"/>
            <a:ext cx="136795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E4D8A0C6-1131-4FE2-A377-7120CAE57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7" y="3573463"/>
            <a:ext cx="23971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>
            <a:extLst>
              <a:ext uri="{FF2B5EF4-FFF2-40B4-BE49-F238E27FC236}">
                <a16:creationId xmlns:a16="http://schemas.microsoft.com/office/drawing/2014/main" id="{B5256098-F850-4F4E-BA77-268A0F15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652963"/>
            <a:ext cx="8351838" cy="1160462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隶书" panose="02010509060101010101" pitchFamily="49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隶书" panose="02010509060101010101" pitchFamily="49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隶书" panose="02010509060101010101" pitchFamily="49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隶书" panose="02010509060101010101" pitchFamily="49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隶书" panose="020105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kern="0" dirty="0">
                <a:solidFill>
                  <a:srgbClr val="CC0066"/>
                </a:solidFill>
              </a:rPr>
              <a:t>产后抗凝疗程长的患者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Franklin Gothic Book" panose="020B0503020102020204" pitchFamily="34" charset="0"/>
                <a:ea typeface="隶书" panose="02010509060101010101" pitchFamily="49" charset="-122"/>
              </a:rPr>
              <a:t>：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隶书" panose="02010509060101010101" pitchFamily="49" charset="-122"/>
              </a:rPr>
              <a:t> 建议选择低分子肝素桥接华法林的抗凝方案</a:t>
            </a:r>
          </a:p>
        </p:txBody>
      </p:sp>
    </p:spTree>
    <p:extLst>
      <p:ext uri="{BB962C8B-B14F-4D97-AF65-F5344CB8AC3E}">
        <p14:creationId xmlns:p14="http://schemas.microsoft.com/office/powerpoint/2010/main" val="624213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4B7CFD1-8117-48BF-86CF-8016A2822DDD}"/>
              </a:ext>
            </a:extLst>
          </p:cNvPr>
          <p:cNvSpPr txBox="1"/>
          <p:nvPr/>
        </p:nvSpPr>
        <p:spPr>
          <a:xfrm>
            <a:off x="1547664" y="260648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主要内容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2DFE522-FA1F-4A2C-A8B9-03C292F60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6209"/>
            <a:ext cx="2448272" cy="4248472"/>
          </a:xfrm>
          <a:prstGeom prst="rect">
            <a:avLst/>
          </a:prstGeom>
        </p:spPr>
      </p:pic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5CEE46A0-CFB4-4521-BC7C-AF3733E5F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8662122"/>
              </p:ext>
            </p:extLst>
          </p:nvPr>
        </p:nvGraphicFramePr>
        <p:xfrm>
          <a:off x="2868488" y="1556792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565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714853B-A240-4FC0-B8EF-659BFF440A77}"/>
              </a:ext>
            </a:extLst>
          </p:cNvPr>
          <p:cNvSpPr txBox="1"/>
          <p:nvPr/>
        </p:nvSpPr>
        <p:spPr>
          <a:xfrm>
            <a:off x="1331640" y="18864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本例患者</a:t>
            </a:r>
            <a:r>
              <a:rPr lang="en-US" altLang="zh-CN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VTE</a:t>
            </a:r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的高危因素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1E38528-59DE-4F2D-AD96-C6C069D287C7}"/>
              </a:ext>
            </a:extLst>
          </p:cNvPr>
          <p:cNvSpPr/>
          <p:nvPr/>
        </p:nvSpPr>
        <p:spPr>
          <a:xfrm>
            <a:off x="467544" y="1556792"/>
            <a:ext cx="4104456" cy="4968552"/>
          </a:xfrm>
          <a:prstGeom prst="roundRect">
            <a:avLst/>
          </a:prstGeom>
          <a:solidFill>
            <a:srgbClr val="E4A0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4800" dirty="0">
                <a:solidFill>
                  <a:schemeClr val="tx1"/>
                </a:solidFill>
              </a:rPr>
              <a:t>IVF-ET</a:t>
            </a:r>
            <a:r>
              <a:rPr lang="zh-CN" altLang="en-US" sz="4800" dirty="0">
                <a:solidFill>
                  <a:schemeClr val="tx1"/>
                </a:solidFill>
              </a:rPr>
              <a:t>：</a:t>
            </a:r>
            <a:r>
              <a:rPr lang="en-US" altLang="zh-CN" sz="4800" dirty="0">
                <a:solidFill>
                  <a:schemeClr val="tx1"/>
                </a:solidFill>
              </a:rPr>
              <a:t>1</a:t>
            </a:r>
            <a:r>
              <a:rPr lang="zh-CN" altLang="en-US" sz="4800" dirty="0">
                <a:solidFill>
                  <a:schemeClr val="tx1"/>
                </a:solidFill>
              </a:rPr>
              <a:t>分</a:t>
            </a:r>
            <a:endParaRPr lang="en-US" altLang="zh-CN" sz="4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4800" dirty="0">
                <a:solidFill>
                  <a:schemeClr val="tx1"/>
                </a:solidFill>
              </a:rPr>
              <a:t>OHSS</a:t>
            </a:r>
            <a:r>
              <a:rPr lang="zh-CN" altLang="en-US" sz="4800" dirty="0">
                <a:solidFill>
                  <a:schemeClr val="tx1"/>
                </a:solidFill>
              </a:rPr>
              <a:t>：</a:t>
            </a:r>
            <a:r>
              <a:rPr lang="en-US" altLang="zh-CN" sz="4800" dirty="0">
                <a:solidFill>
                  <a:schemeClr val="tx1"/>
                </a:solidFill>
              </a:rPr>
              <a:t>4</a:t>
            </a:r>
            <a:r>
              <a:rPr lang="zh-CN" altLang="en-US" sz="4800" dirty="0">
                <a:solidFill>
                  <a:schemeClr val="tx1"/>
                </a:solidFill>
              </a:rPr>
              <a:t>分</a:t>
            </a:r>
            <a:endParaRPr lang="en-US" altLang="zh-CN" sz="4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chemeClr val="tx1"/>
                </a:solidFill>
              </a:rPr>
              <a:t>肥胖：</a:t>
            </a:r>
            <a:r>
              <a:rPr lang="en-US" altLang="zh-CN" sz="4800" dirty="0">
                <a:solidFill>
                  <a:schemeClr val="tx1"/>
                </a:solidFill>
              </a:rPr>
              <a:t>1</a:t>
            </a:r>
            <a:r>
              <a:rPr lang="zh-CN" altLang="en-US" sz="4800" dirty="0">
                <a:solidFill>
                  <a:schemeClr val="tx1"/>
                </a:solidFill>
              </a:rPr>
              <a:t>分</a:t>
            </a:r>
            <a:endParaRPr lang="en-US" altLang="zh-CN" sz="4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4800" dirty="0">
                <a:solidFill>
                  <a:schemeClr val="tx1"/>
                </a:solidFill>
              </a:rPr>
              <a:t>       </a:t>
            </a:r>
            <a:r>
              <a:rPr lang="zh-CN" altLang="zh-CN" sz="4800" dirty="0">
                <a:solidFill>
                  <a:srgbClr val="C00000"/>
                </a:solidFill>
              </a:rPr>
              <a:t>≥</a:t>
            </a:r>
            <a:r>
              <a:rPr lang="en-US" altLang="zh-CN" sz="4800" dirty="0">
                <a:solidFill>
                  <a:srgbClr val="C00000"/>
                </a:solidFill>
              </a:rPr>
              <a:t>4</a:t>
            </a:r>
            <a:r>
              <a:rPr lang="zh-CN" altLang="en-US" sz="4800" dirty="0">
                <a:solidFill>
                  <a:srgbClr val="C00000"/>
                </a:solidFill>
              </a:rPr>
              <a:t>分</a:t>
            </a:r>
            <a:endParaRPr lang="en-US" altLang="zh-CN" sz="4800" dirty="0">
              <a:solidFill>
                <a:srgbClr val="C00000"/>
              </a:solidFill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箭头: 燕尾形 6">
            <a:extLst>
              <a:ext uri="{FF2B5EF4-FFF2-40B4-BE49-F238E27FC236}">
                <a16:creationId xmlns:a16="http://schemas.microsoft.com/office/drawing/2014/main" id="{914F555F-C0D1-4C7D-A06A-99274202F028}"/>
              </a:ext>
            </a:extLst>
          </p:cNvPr>
          <p:cNvSpPr/>
          <p:nvPr/>
        </p:nvSpPr>
        <p:spPr>
          <a:xfrm>
            <a:off x="4631220" y="3151178"/>
            <a:ext cx="2160240" cy="1779780"/>
          </a:xfrm>
          <a:prstGeom prst="notchedRightArrow">
            <a:avLst/>
          </a:prstGeom>
          <a:solidFill>
            <a:srgbClr val="46AC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EBC48F1-DF4B-4466-9A6E-16B821DEBACB}"/>
              </a:ext>
            </a:extLst>
          </p:cNvPr>
          <p:cNvSpPr/>
          <p:nvPr/>
        </p:nvSpPr>
        <p:spPr>
          <a:xfrm>
            <a:off x="6791460" y="1628801"/>
            <a:ext cx="1728192" cy="49163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b="1" dirty="0">
                <a:solidFill>
                  <a:schemeClr val="tx1"/>
                </a:solidFill>
              </a:rPr>
              <a:t>预</a:t>
            </a:r>
            <a:endParaRPr lang="en-US" altLang="zh-CN" sz="66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6600" b="1" dirty="0">
                <a:solidFill>
                  <a:schemeClr val="tx1"/>
                </a:solidFill>
              </a:rPr>
              <a:t>防</a:t>
            </a:r>
            <a:endParaRPr lang="en-US" altLang="zh-CN" sz="66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6600" b="1" dirty="0">
                <a:solidFill>
                  <a:schemeClr val="tx1"/>
                </a:solidFill>
              </a:rPr>
              <a:t>用</a:t>
            </a:r>
            <a:endParaRPr lang="en-US" altLang="zh-CN" sz="66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6600" b="1" dirty="0">
                <a:solidFill>
                  <a:schemeClr val="tx1"/>
                </a:solidFill>
              </a:rPr>
              <a:t>药</a:t>
            </a:r>
          </a:p>
        </p:txBody>
      </p:sp>
    </p:spTree>
    <p:extLst>
      <p:ext uri="{BB962C8B-B14F-4D97-AF65-F5344CB8AC3E}">
        <p14:creationId xmlns:p14="http://schemas.microsoft.com/office/powerpoint/2010/main" val="312848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8CD8D87-1C2E-45E7-AA2E-6FB5B1DAC227}"/>
              </a:ext>
            </a:extLst>
          </p:cNvPr>
          <p:cNvSpPr txBox="1"/>
          <p:nvPr/>
        </p:nvSpPr>
        <p:spPr>
          <a:xfrm>
            <a:off x="1619672" y="26064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问 题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7D8F911-803A-4B62-BF12-51830F42259D}"/>
              </a:ext>
            </a:extLst>
          </p:cNvPr>
          <p:cNvSpPr txBox="1"/>
          <p:nvPr/>
        </p:nvSpPr>
        <p:spPr>
          <a:xfrm>
            <a:off x="1115616" y="1700808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/>
              <a:t>孕早期发生血栓的原因？</a:t>
            </a:r>
            <a:endParaRPr lang="en-US" altLang="zh-CN" sz="36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/>
              <a:t>为何在抗凝治疗后血栓复发？</a:t>
            </a:r>
            <a:endParaRPr lang="en-US" altLang="zh-CN" sz="36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/>
              <a:t>围生期如何制定抗凝方案？</a:t>
            </a:r>
            <a:endParaRPr lang="en-US" altLang="zh-CN" sz="36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/>
              <a:t>产后如何对患者进行管理？</a:t>
            </a:r>
            <a:endParaRPr lang="en-US" altLang="zh-CN" sz="3600" b="1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370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245FA58-380E-4CC8-BC37-F035541C8D97}"/>
              </a:ext>
            </a:extLst>
          </p:cNvPr>
          <p:cNvSpPr txBox="1"/>
          <p:nvPr/>
        </p:nvSpPr>
        <p:spPr>
          <a:xfrm>
            <a:off x="1475656" y="260648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800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为何孕早期发生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VTE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2B4CAB-5A33-41B6-AC2E-FD05DFD49BD8}"/>
              </a:ext>
            </a:extLst>
          </p:cNvPr>
          <p:cNvSpPr txBox="1"/>
          <p:nvPr/>
        </p:nvSpPr>
        <p:spPr>
          <a:xfrm>
            <a:off x="467544" y="1988840"/>
            <a:ext cx="8352928" cy="2490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C00000"/>
                </a:solidFill>
              </a:rPr>
              <a:t>对孕期</a:t>
            </a:r>
            <a:r>
              <a:rPr lang="en-US" altLang="zh-CN" sz="3600" b="1" dirty="0">
                <a:solidFill>
                  <a:srgbClr val="C00000"/>
                </a:solidFill>
              </a:rPr>
              <a:t>VTE</a:t>
            </a:r>
            <a:r>
              <a:rPr lang="zh-CN" altLang="en-US" sz="3600" b="1" dirty="0">
                <a:solidFill>
                  <a:srgbClr val="C00000"/>
                </a:solidFill>
              </a:rPr>
              <a:t>疾病防治不够重视</a:t>
            </a:r>
            <a:endParaRPr lang="en-US" altLang="zh-CN" sz="3600" b="1" dirty="0">
              <a:solidFill>
                <a:srgbClr val="C00000"/>
              </a:solidFill>
            </a:endParaRP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/>
              <a:t>发现怀孕时未进行</a:t>
            </a:r>
            <a:r>
              <a:rPr lang="en-US" altLang="zh-CN" sz="3600" b="1" dirty="0"/>
              <a:t>VTE</a:t>
            </a:r>
            <a:r>
              <a:rPr lang="zh-CN" altLang="en-US" sz="3600" b="1" dirty="0"/>
              <a:t>风险评估</a:t>
            </a:r>
            <a:endParaRPr lang="en-US" altLang="zh-CN" sz="3600" b="1" dirty="0"/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b="1" dirty="0"/>
              <a:t>VTE</a:t>
            </a:r>
            <a:r>
              <a:rPr lang="zh-CN" altLang="en-US" sz="3600" b="1" dirty="0"/>
              <a:t>风险高而未用抗凝进行预防</a:t>
            </a:r>
            <a:endParaRPr lang="en-US" altLang="zh-CN" sz="3600" b="1" dirty="0"/>
          </a:p>
        </p:txBody>
      </p:sp>
    </p:spTree>
    <p:extLst>
      <p:ext uri="{BB962C8B-B14F-4D97-AF65-F5344CB8AC3E}">
        <p14:creationId xmlns:p14="http://schemas.microsoft.com/office/powerpoint/2010/main" val="4097934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245FA58-380E-4CC8-BC37-F035541C8D97}"/>
              </a:ext>
            </a:extLst>
          </p:cNvPr>
          <p:cNvSpPr txBox="1"/>
          <p:nvPr/>
        </p:nvSpPr>
        <p:spPr>
          <a:xfrm>
            <a:off x="1547664" y="260648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VTE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为何会复发？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B019555-0CB3-4331-BF5A-183D95D626A0}"/>
              </a:ext>
            </a:extLst>
          </p:cNvPr>
          <p:cNvSpPr txBox="1"/>
          <p:nvPr/>
        </p:nvSpPr>
        <p:spPr>
          <a:xfrm>
            <a:off x="683568" y="1988840"/>
            <a:ext cx="7920880" cy="332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C00000"/>
                </a:solidFill>
              </a:rPr>
              <a:t>孕妇健康管理存在漏洞</a:t>
            </a:r>
            <a:endParaRPr lang="en-US" altLang="zh-CN" sz="3600" b="1" dirty="0">
              <a:solidFill>
                <a:srgbClr val="C00000"/>
              </a:solidFill>
            </a:endParaRP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/>
              <a:t>患者用药依从性差</a:t>
            </a:r>
            <a:endParaRPr lang="en-US" altLang="zh-CN" sz="3600" b="1" dirty="0"/>
          </a:p>
          <a:p>
            <a:pPr marL="1600200" lvl="2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/>
              <a:t>药物使用剂量不足</a:t>
            </a:r>
            <a:endParaRPr lang="en-US" altLang="zh-CN" sz="3600" b="1" dirty="0"/>
          </a:p>
          <a:p>
            <a:pPr marL="1600200" lvl="2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/>
              <a:t>药物使用疗程不够</a:t>
            </a:r>
            <a:endParaRPr lang="en-US" altLang="zh-CN" sz="3600" b="1" dirty="0"/>
          </a:p>
        </p:txBody>
      </p:sp>
    </p:spTree>
    <p:extLst>
      <p:ext uri="{BB962C8B-B14F-4D97-AF65-F5344CB8AC3E}">
        <p14:creationId xmlns:p14="http://schemas.microsoft.com/office/powerpoint/2010/main" val="3419830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245FA58-380E-4CC8-BC37-F035541C8D97}"/>
              </a:ext>
            </a:extLst>
          </p:cNvPr>
          <p:cNvSpPr txBox="1"/>
          <p:nvPr/>
        </p:nvSpPr>
        <p:spPr>
          <a:xfrm>
            <a:off x="1331640" y="188640"/>
            <a:ext cx="7596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患者围生期及产后抗凝管理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2B4CAB-5A33-41B6-AC2E-FD05DFD49BD8}"/>
              </a:ext>
            </a:extLst>
          </p:cNvPr>
          <p:cNvSpPr txBox="1"/>
          <p:nvPr/>
        </p:nvSpPr>
        <p:spPr>
          <a:xfrm>
            <a:off x="395536" y="1412776"/>
            <a:ext cx="8064896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</a:rPr>
              <a:t>院级病例讨论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/>
              <a:t>使用</a:t>
            </a:r>
            <a:r>
              <a:rPr lang="en-US" altLang="zh-CN" sz="2800" b="1" dirty="0">
                <a:solidFill>
                  <a:srgbClr val="C00000"/>
                </a:solidFill>
              </a:rPr>
              <a:t>LMWH5000U,q12h</a:t>
            </a:r>
            <a:r>
              <a:rPr lang="en-US" altLang="zh-CN" sz="2800" b="1" dirty="0"/>
              <a:t>,ih</a:t>
            </a:r>
            <a:r>
              <a:rPr lang="zh-CN" altLang="en-US" sz="2800" b="1" dirty="0"/>
              <a:t>方案抗凝</a:t>
            </a:r>
            <a:endParaRPr lang="en-US" altLang="zh-CN" sz="2800" b="1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/>
              <a:t>放置下腔静脉滤器</a:t>
            </a:r>
            <a:endParaRPr lang="en-US" altLang="zh-CN" sz="2800" b="1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C00000"/>
                </a:solidFill>
              </a:rPr>
              <a:t>剖宫产术前</a:t>
            </a:r>
            <a:r>
              <a:rPr lang="en-US" altLang="zh-CN" sz="2800" b="1" dirty="0">
                <a:solidFill>
                  <a:srgbClr val="C00000"/>
                </a:solidFill>
              </a:rPr>
              <a:t>24</a:t>
            </a:r>
            <a:r>
              <a:rPr lang="zh-CN" altLang="en-US" sz="2800" b="1" dirty="0">
                <a:solidFill>
                  <a:srgbClr val="C00000"/>
                </a:solidFill>
              </a:rPr>
              <a:t>小时停</a:t>
            </a:r>
            <a:r>
              <a:rPr lang="en-US" altLang="zh-CN" sz="2800" b="1" dirty="0">
                <a:solidFill>
                  <a:srgbClr val="C00000"/>
                </a:solidFill>
              </a:rPr>
              <a:t>LMWH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C00000"/>
                </a:solidFill>
              </a:rPr>
              <a:t>术后</a:t>
            </a:r>
            <a:r>
              <a:rPr lang="en-US" altLang="zh-CN" sz="2800" b="1" dirty="0">
                <a:solidFill>
                  <a:srgbClr val="C00000"/>
                </a:solidFill>
              </a:rPr>
              <a:t>6</a:t>
            </a:r>
            <a:r>
              <a:rPr lang="zh-CN" altLang="en-US" sz="2800" b="1" dirty="0">
                <a:solidFill>
                  <a:srgbClr val="C00000"/>
                </a:solidFill>
              </a:rPr>
              <a:t>小时重启</a:t>
            </a:r>
            <a:r>
              <a:rPr lang="en-US" altLang="zh-CN" sz="2800" b="1" dirty="0">
                <a:solidFill>
                  <a:srgbClr val="C00000"/>
                </a:solidFill>
              </a:rPr>
              <a:t>LMWH</a:t>
            </a:r>
            <a:r>
              <a:rPr lang="zh-CN" altLang="en-US" sz="2800" b="1" dirty="0">
                <a:solidFill>
                  <a:srgbClr val="C00000"/>
                </a:solidFill>
              </a:rPr>
              <a:t>治疗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剂量同产前</a:t>
            </a:r>
            <a:endParaRPr lang="en-US" altLang="zh-CN" sz="2800" b="1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/>
              <a:t>外院血管外科桥接华法林抗凝</a:t>
            </a:r>
            <a:r>
              <a:rPr lang="en-US" altLang="zh-CN" sz="2800" b="1" dirty="0"/>
              <a:t>6</a:t>
            </a:r>
            <a:r>
              <a:rPr lang="zh-CN" altLang="en-US" sz="2800" b="1" dirty="0"/>
              <a:t>个月</a:t>
            </a:r>
            <a:endParaRPr lang="en-US" altLang="zh-CN" sz="2800" b="1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/>
              <a:t>1</a:t>
            </a:r>
            <a:r>
              <a:rPr lang="zh-CN" altLang="en-US" sz="2800" b="1" dirty="0"/>
              <a:t>个月，</a:t>
            </a:r>
            <a:r>
              <a:rPr lang="en-US" altLang="zh-CN" sz="2800" b="1" dirty="0"/>
              <a:t>3</a:t>
            </a:r>
            <a:r>
              <a:rPr lang="zh-CN" altLang="en-US" sz="2800" b="1" dirty="0"/>
              <a:t>个月随访患者预后良好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3882643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245FA58-380E-4CC8-BC37-F035541C8D97}"/>
              </a:ext>
            </a:extLst>
          </p:cNvPr>
          <p:cNvSpPr txBox="1"/>
          <p:nvPr/>
        </p:nvSpPr>
        <p:spPr>
          <a:xfrm>
            <a:off x="1547664" y="260648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案例启示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2B4CAB-5A33-41B6-AC2E-FD05DFD49BD8}"/>
              </a:ext>
            </a:extLst>
          </p:cNvPr>
          <p:cNvSpPr txBox="1"/>
          <p:nvPr/>
        </p:nvSpPr>
        <p:spPr>
          <a:xfrm>
            <a:off x="683568" y="1556792"/>
            <a:ext cx="7704856" cy="3896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/>
              <a:t>重视孕产妇</a:t>
            </a:r>
            <a:r>
              <a:rPr lang="en-US" altLang="zh-CN" sz="2800" b="1" dirty="0"/>
              <a:t>VTE</a:t>
            </a:r>
            <a:r>
              <a:rPr lang="zh-CN" altLang="en-US" sz="2800" b="1" dirty="0"/>
              <a:t>疾病防治，及时评估患者</a:t>
            </a:r>
            <a:r>
              <a:rPr lang="en-US" altLang="zh-CN" sz="2800" b="1" dirty="0"/>
              <a:t>VTE</a:t>
            </a:r>
            <a:r>
              <a:rPr lang="zh-CN" altLang="en-US" sz="2800" b="1" dirty="0"/>
              <a:t>风险</a:t>
            </a:r>
            <a:endParaRPr lang="en-US" altLang="zh-CN" sz="28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/>
              <a:t>多科室一起共同完成</a:t>
            </a:r>
            <a:endParaRPr lang="en-US" altLang="zh-CN" sz="28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C00000"/>
                </a:solidFill>
              </a:rPr>
              <a:t>临床药师：</a:t>
            </a:r>
            <a:r>
              <a:rPr lang="zh-CN" altLang="en-US" sz="2800" b="1" dirty="0"/>
              <a:t>应从患者用药剂量、疗程、围生期停药及重启治疗时机、哺乳期药物的桥接及患教等方面加强药学监护</a:t>
            </a:r>
            <a:endParaRPr lang="en-US" altLang="zh-CN" sz="3600" b="1" dirty="0"/>
          </a:p>
        </p:txBody>
      </p:sp>
    </p:spTree>
    <p:extLst>
      <p:ext uri="{BB962C8B-B14F-4D97-AF65-F5344CB8AC3E}">
        <p14:creationId xmlns:p14="http://schemas.microsoft.com/office/powerpoint/2010/main" val="800780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>
            <a:extLst>
              <a:ext uri="{FF2B5EF4-FFF2-40B4-BE49-F238E27FC236}">
                <a16:creationId xmlns:a16="http://schemas.microsoft.com/office/drawing/2014/main" id="{356B12E7-81F8-4B97-BB08-416DB2360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28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4B7CFD1-8117-48BF-86CF-8016A2822DDD}"/>
              </a:ext>
            </a:extLst>
          </p:cNvPr>
          <p:cNvSpPr txBox="1"/>
          <p:nvPr/>
        </p:nvSpPr>
        <p:spPr>
          <a:xfrm>
            <a:off x="1547664" y="260648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主要内容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2DFE522-FA1F-4A2C-A8B9-03C292F60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6209"/>
            <a:ext cx="2448272" cy="4248472"/>
          </a:xfrm>
          <a:prstGeom prst="rect">
            <a:avLst/>
          </a:prstGeom>
        </p:spPr>
      </p:pic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5CEE46A0-CFB4-4521-BC7C-AF3733E5F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389895"/>
              </p:ext>
            </p:extLst>
          </p:nvPr>
        </p:nvGraphicFramePr>
        <p:xfrm>
          <a:off x="2868488" y="1556792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1100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4B7CFD1-8117-48BF-86CF-8016A2822DDD}"/>
              </a:ext>
            </a:extLst>
          </p:cNvPr>
          <p:cNvSpPr txBox="1"/>
          <p:nvPr/>
        </p:nvSpPr>
        <p:spPr>
          <a:xfrm>
            <a:off x="1619672" y="260648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孕期</a:t>
            </a:r>
            <a:r>
              <a:rPr lang="en-US" altLang="zh-CN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VTE</a:t>
            </a:r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流行病学调查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C3604D7-E08B-4482-8470-D6651131DB70}"/>
              </a:ext>
            </a:extLst>
          </p:cNvPr>
          <p:cNvSpPr/>
          <p:nvPr/>
        </p:nvSpPr>
        <p:spPr>
          <a:xfrm>
            <a:off x="323528" y="1536174"/>
            <a:ext cx="8712968" cy="4991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+mn-ea"/>
              </a:rPr>
              <a:t>孕期女性</a:t>
            </a:r>
            <a:r>
              <a:rPr lang="zh-CN" altLang="zh-CN" sz="2400" b="1" dirty="0">
                <a:latin typeface="+mn-ea"/>
              </a:rPr>
              <a:t>患血栓栓塞性疾病的风险是非妊娠妇女的</a:t>
            </a:r>
            <a:r>
              <a:rPr lang="en-US" altLang="zh-CN" sz="2400" b="1" dirty="0">
                <a:latin typeface="+mn-ea"/>
              </a:rPr>
              <a:t>4-5</a:t>
            </a:r>
            <a:r>
              <a:rPr lang="zh-CN" altLang="zh-CN" sz="2400" b="1" dirty="0">
                <a:latin typeface="+mn-ea"/>
              </a:rPr>
              <a:t>倍</a:t>
            </a:r>
            <a:endParaRPr lang="en-US" altLang="zh-CN" sz="24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+mn-ea"/>
              </a:rPr>
              <a:t>发病率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+mn-ea"/>
              </a:rPr>
              <a:t>欧美、东亚、南亚及中东：</a:t>
            </a:r>
            <a:r>
              <a:rPr lang="en-US" altLang="zh-CN" sz="2400" b="1" dirty="0">
                <a:latin typeface="+mn-ea"/>
              </a:rPr>
              <a:t>1.2/1000</a:t>
            </a:r>
            <a:r>
              <a:rPr lang="zh-CN" altLang="en-US" sz="2400" b="1" dirty="0">
                <a:latin typeface="+mn-ea"/>
              </a:rPr>
              <a:t>名孕妇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+mn-ea"/>
              </a:rPr>
              <a:t>苏丹：</a:t>
            </a:r>
            <a:r>
              <a:rPr lang="en-US" altLang="zh-CN" sz="2400" b="1" dirty="0">
                <a:latin typeface="+mn-ea"/>
              </a:rPr>
              <a:t> 4.48/1000</a:t>
            </a:r>
            <a:r>
              <a:rPr lang="zh-CN" altLang="en-US" sz="2400" b="1" dirty="0">
                <a:latin typeface="+mn-ea"/>
              </a:rPr>
              <a:t>名孕妇</a:t>
            </a:r>
            <a:endParaRPr lang="en-US" altLang="zh-CN" sz="2400" b="1" dirty="0"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+mn-ea"/>
              </a:rPr>
              <a:t>韩国：</a:t>
            </a:r>
            <a:r>
              <a:rPr lang="en-US" altLang="zh-CN" sz="2400" b="1" dirty="0">
                <a:latin typeface="+mn-ea"/>
              </a:rPr>
              <a:t> 0.082/1000</a:t>
            </a:r>
            <a:r>
              <a:rPr lang="zh-CN" altLang="en-US" sz="2400" b="1" dirty="0">
                <a:latin typeface="+mn-ea"/>
              </a:rPr>
              <a:t>名孕妇</a:t>
            </a:r>
            <a:endParaRPr lang="en-US" altLang="zh-CN" sz="24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+mn-ea"/>
              </a:rPr>
              <a:t>复发率：</a:t>
            </a:r>
            <a:endParaRPr lang="en-US" altLang="zh-CN" sz="2400" b="1" dirty="0"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+mn-ea"/>
              </a:rPr>
              <a:t>孕期为 </a:t>
            </a:r>
            <a:r>
              <a:rPr lang="en-US" altLang="zh-CN" sz="2400" b="1" dirty="0">
                <a:latin typeface="+mn-ea"/>
              </a:rPr>
              <a:t>10.9%</a:t>
            </a:r>
            <a:r>
              <a:rPr lang="zh-CN" altLang="en-US" sz="2400" b="1" dirty="0">
                <a:latin typeface="+mn-ea"/>
              </a:rPr>
              <a:t>，非孕期为 </a:t>
            </a:r>
            <a:r>
              <a:rPr lang="en-US" altLang="zh-CN" sz="2400" b="1" dirty="0">
                <a:latin typeface="+mn-ea"/>
              </a:rPr>
              <a:t>3.7%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+mn-ea"/>
              </a:rPr>
              <a:t>死亡率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+mn-ea"/>
              </a:rPr>
              <a:t>美国、英国、澳大利亚：占孕产妇死亡的</a:t>
            </a:r>
            <a:r>
              <a:rPr lang="en-US" altLang="zh-CN" sz="2400" b="1" dirty="0">
                <a:latin typeface="+mn-ea"/>
              </a:rPr>
              <a:t>10%</a:t>
            </a:r>
            <a:endParaRPr lang="zh-CN" altLang="en-US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891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4B7CFD1-8117-48BF-86CF-8016A2822DDD}"/>
              </a:ext>
            </a:extLst>
          </p:cNvPr>
          <p:cNvSpPr txBox="1"/>
          <p:nvPr/>
        </p:nvSpPr>
        <p:spPr>
          <a:xfrm>
            <a:off x="1619672" y="260648"/>
            <a:ext cx="7524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孕产妇</a:t>
            </a:r>
            <a:r>
              <a:rPr lang="en-US" altLang="zh-CN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VTE</a:t>
            </a:r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类型及发生时机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9EF8F63B-2EBD-4C0D-BD39-CC7DEBEE5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809255"/>
              </p:ext>
            </p:extLst>
          </p:nvPr>
        </p:nvGraphicFramePr>
        <p:xfrm>
          <a:off x="323528" y="1628800"/>
          <a:ext cx="864096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184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968D7BD-76BC-438F-90F1-70FC2DCC1E8B}"/>
              </a:ext>
            </a:extLst>
          </p:cNvPr>
          <p:cNvSpPr txBox="1"/>
          <p:nvPr/>
        </p:nvSpPr>
        <p:spPr>
          <a:xfrm>
            <a:off x="1619672" y="2606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孕期母体凝血系统的变化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096BC9-BBC8-40D8-AF56-7AA3FC5C1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620392" cy="50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48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图片1">
            <a:extLst>
              <a:ext uri="{FF2B5EF4-FFF2-40B4-BE49-F238E27FC236}">
                <a16:creationId xmlns:a16="http://schemas.microsoft.com/office/drawing/2014/main" id="{C45F5A67-8857-40E8-BB14-B52B5E4ED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3710"/>
            <a:ext cx="3419872" cy="511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DB87DD9-B614-4FDC-A767-76A3E02ECEB1}"/>
              </a:ext>
            </a:extLst>
          </p:cNvPr>
          <p:cNvSpPr txBox="1"/>
          <p:nvPr/>
        </p:nvSpPr>
        <p:spPr>
          <a:xfrm>
            <a:off x="1619672" y="260648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孕期</a:t>
            </a:r>
            <a:r>
              <a:rPr lang="en-US" altLang="zh-CN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VTE</a:t>
            </a:r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高发的原因</a:t>
            </a:r>
          </a:p>
        </p:txBody>
      </p:sp>
      <p:graphicFrame>
        <p:nvGraphicFramePr>
          <p:cNvPr id="11" name="图示 10">
            <a:extLst>
              <a:ext uri="{FF2B5EF4-FFF2-40B4-BE49-F238E27FC236}">
                <a16:creationId xmlns:a16="http://schemas.microsoft.com/office/drawing/2014/main" id="{239E5543-86C4-45D4-A241-05AE4FC2B3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361480"/>
              </p:ext>
            </p:extLst>
          </p:nvPr>
        </p:nvGraphicFramePr>
        <p:xfrm>
          <a:off x="3491880" y="1653891"/>
          <a:ext cx="51845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4680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4B7CFD1-8117-48BF-86CF-8016A2822DDD}"/>
              </a:ext>
            </a:extLst>
          </p:cNvPr>
          <p:cNvSpPr txBox="1"/>
          <p:nvPr/>
        </p:nvSpPr>
        <p:spPr>
          <a:xfrm>
            <a:off x="1619672" y="260648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国外孕期</a:t>
            </a:r>
            <a:r>
              <a:rPr lang="en-US" altLang="zh-CN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VTE</a:t>
            </a:r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防治现状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24626F92-A413-4209-8914-AA345FC817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834587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CEE78CF5-D4B8-489A-9BF8-1D02B6A22DAC}"/>
              </a:ext>
            </a:extLst>
          </p:cNvPr>
          <p:cNvGrpSpPr/>
          <p:nvPr/>
        </p:nvGrpSpPr>
        <p:grpSpPr>
          <a:xfrm>
            <a:off x="223983" y="1392962"/>
            <a:ext cx="8667526" cy="5204390"/>
            <a:chOff x="296961" y="1432798"/>
            <a:chExt cx="8667526" cy="5204390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9ABFBD22-1704-41E8-9C0B-6D53812E2AD7}"/>
                </a:ext>
              </a:extLst>
            </p:cNvPr>
            <p:cNvSpPr/>
            <p:nvPr/>
          </p:nvSpPr>
          <p:spPr>
            <a:xfrm>
              <a:off x="325469" y="1432798"/>
              <a:ext cx="8639018" cy="1717228"/>
            </a:xfrm>
            <a:custGeom>
              <a:avLst/>
              <a:gdLst>
                <a:gd name="connsiteX0" fmla="*/ 0 w 8639018"/>
                <a:gd name="connsiteY0" fmla="*/ 171723 h 1717228"/>
                <a:gd name="connsiteX1" fmla="*/ 171723 w 8639018"/>
                <a:gd name="connsiteY1" fmla="*/ 0 h 1717228"/>
                <a:gd name="connsiteX2" fmla="*/ 8467295 w 8639018"/>
                <a:gd name="connsiteY2" fmla="*/ 0 h 1717228"/>
                <a:gd name="connsiteX3" fmla="*/ 8639018 w 8639018"/>
                <a:gd name="connsiteY3" fmla="*/ 171723 h 1717228"/>
                <a:gd name="connsiteX4" fmla="*/ 8639018 w 8639018"/>
                <a:gd name="connsiteY4" fmla="*/ 1545505 h 1717228"/>
                <a:gd name="connsiteX5" fmla="*/ 8467295 w 8639018"/>
                <a:gd name="connsiteY5" fmla="*/ 1717228 h 1717228"/>
                <a:gd name="connsiteX6" fmla="*/ 171723 w 8639018"/>
                <a:gd name="connsiteY6" fmla="*/ 1717228 h 1717228"/>
                <a:gd name="connsiteX7" fmla="*/ 0 w 8639018"/>
                <a:gd name="connsiteY7" fmla="*/ 1545505 h 1717228"/>
                <a:gd name="connsiteX8" fmla="*/ 0 w 8639018"/>
                <a:gd name="connsiteY8" fmla="*/ 171723 h 171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39018" h="1717228">
                  <a:moveTo>
                    <a:pt x="0" y="171723"/>
                  </a:moveTo>
                  <a:cubicBezTo>
                    <a:pt x="0" y="76883"/>
                    <a:pt x="76883" y="0"/>
                    <a:pt x="171723" y="0"/>
                  </a:cubicBezTo>
                  <a:lnTo>
                    <a:pt x="8467295" y="0"/>
                  </a:lnTo>
                  <a:cubicBezTo>
                    <a:pt x="8562135" y="0"/>
                    <a:pt x="8639018" y="76883"/>
                    <a:pt x="8639018" y="171723"/>
                  </a:cubicBezTo>
                  <a:lnTo>
                    <a:pt x="8639018" y="1545505"/>
                  </a:lnTo>
                  <a:cubicBezTo>
                    <a:pt x="8639018" y="1640345"/>
                    <a:pt x="8562135" y="1717228"/>
                    <a:pt x="8467295" y="1717228"/>
                  </a:cubicBezTo>
                  <a:lnTo>
                    <a:pt x="171723" y="1717228"/>
                  </a:lnTo>
                  <a:cubicBezTo>
                    <a:pt x="76883" y="1717228"/>
                    <a:pt x="0" y="1640345"/>
                    <a:pt x="0" y="1545505"/>
                  </a:cubicBezTo>
                  <a:lnTo>
                    <a:pt x="0" y="171723"/>
                  </a:lnTo>
                  <a:close/>
                </a:path>
              </a:pathLst>
            </a:custGeom>
            <a:solidFill>
              <a:schemeClr val="accent1">
                <a:lumMod val="9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876" tIns="118876" rIns="118876" bIns="118876" numCol="1" spcCol="1270" anchor="ctr" anchorCtr="0">
              <a:noAutofit/>
            </a:bodyPr>
            <a:lstStyle/>
            <a:p>
              <a:pPr marL="285750" lvl="0" indent="-285750" algn="l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altLang="zh-CN" sz="1800" b="1" kern="1200" dirty="0">
                  <a:solidFill>
                    <a:schemeClr val="tx1"/>
                  </a:solidFill>
                </a:rPr>
                <a:t>2018</a:t>
              </a:r>
              <a:r>
                <a:rPr lang="zh-CN" altLang="en-US" sz="1800" b="1" kern="1200" dirty="0">
                  <a:solidFill>
                    <a:schemeClr val="tx1"/>
                  </a:solidFill>
                </a:rPr>
                <a:t>美国妇产科学院（</a:t>
              </a:r>
              <a:r>
                <a:rPr lang="en-US" altLang="zh-CN" sz="1800" b="1" kern="1200" dirty="0">
                  <a:solidFill>
                    <a:schemeClr val="tx1"/>
                  </a:solidFill>
                </a:rPr>
                <a:t>ACOG</a:t>
              </a:r>
              <a:r>
                <a:rPr lang="zh-CN" altLang="en-US" sz="1800" b="1" kern="1200" dirty="0">
                  <a:solidFill>
                    <a:schemeClr val="tx1"/>
                  </a:solidFill>
                </a:rPr>
                <a:t>，</a:t>
              </a:r>
              <a:r>
                <a:rPr lang="en-US" altLang="zh-CN" sz="1800" b="1" kern="1200" dirty="0">
                  <a:solidFill>
                    <a:schemeClr val="tx1"/>
                  </a:solidFill>
                </a:rPr>
                <a:t>No.196</a:t>
              </a:r>
              <a:r>
                <a:rPr lang="zh-CN" altLang="en-US" sz="1800" b="1" kern="1200" dirty="0">
                  <a:solidFill>
                    <a:schemeClr val="tx1"/>
                  </a:solidFill>
                </a:rPr>
                <a:t>）</a:t>
              </a:r>
              <a:r>
                <a:rPr lang="en-US" altLang="zh-CN" sz="1800" b="1" kern="1200" dirty="0">
                  <a:solidFill>
                    <a:schemeClr val="tx1"/>
                  </a:solidFill>
                </a:rPr>
                <a:t>:</a:t>
              </a:r>
              <a:r>
                <a:rPr lang="zh-CN" altLang="zh-CN" sz="1800" b="1" kern="1200" dirty="0">
                  <a:solidFill>
                    <a:schemeClr val="tx1"/>
                  </a:solidFill>
                </a:rPr>
                <a:t>妊娠期血栓栓塞症</a:t>
              </a:r>
              <a:r>
                <a:rPr lang="zh-CN" altLang="en-US" sz="1800" b="1" kern="1200" dirty="0">
                  <a:solidFill>
                    <a:schemeClr val="tx1"/>
                  </a:solidFill>
                </a:rPr>
                <a:t>实践简报</a:t>
              </a:r>
              <a:endParaRPr lang="en-US" altLang="zh-CN" sz="1800" b="1" kern="1200" dirty="0">
                <a:solidFill>
                  <a:schemeClr val="tx1"/>
                </a:solidFill>
              </a:endParaRPr>
            </a:p>
            <a:p>
              <a:pPr marL="285750" lvl="0" indent="-285750" algn="l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altLang="zh-CN" sz="1800" b="1" kern="1200" dirty="0">
                  <a:solidFill>
                    <a:schemeClr val="tx1"/>
                  </a:solidFill>
                </a:rPr>
                <a:t>2018</a:t>
              </a:r>
              <a:r>
                <a:rPr lang="zh-CN" altLang="en-US" sz="1800" b="1" kern="1200" dirty="0">
                  <a:solidFill>
                    <a:schemeClr val="tx1"/>
                  </a:solidFill>
                </a:rPr>
                <a:t>美国血液学会（</a:t>
              </a:r>
              <a:r>
                <a:rPr lang="en-US" altLang="zh-CN" sz="1800" b="1" kern="1200" dirty="0">
                  <a:solidFill>
                    <a:schemeClr val="tx1"/>
                  </a:solidFill>
                </a:rPr>
                <a:t>ASH</a:t>
              </a:r>
              <a:r>
                <a:rPr lang="zh-CN" altLang="en-US" sz="1800" b="1" kern="1200" dirty="0">
                  <a:solidFill>
                    <a:schemeClr val="tx1"/>
                  </a:solidFill>
                </a:rPr>
                <a:t>）</a:t>
              </a:r>
              <a:r>
                <a:rPr lang="en-US" altLang="zh-CN" sz="1800" b="1" kern="1200" dirty="0">
                  <a:solidFill>
                    <a:schemeClr val="tx1"/>
                  </a:solidFill>
                </a:rPr>
                <a:t>:</a:t>
              </a:r>
              <a:r>
                <a:rPr lang="zh-CN" altLang="en-US" sz="1800" b="1" kern="1200" dirty="0">
                  <a:solidFill>
                    <a:schemeClr val="tx1"/>
                  </a:solidFill>
                </a:rPr>
                <a:t>妊娠期血栓栓塞管理指南</a:t>
              </a:r>
              <a:endParaRPr lang="en-US" altLang="zh-CN" sz="1800" b="1" kern="1200" dirty="0">
                <a:solidFill>
                  <a:schemeClr val="tx1"/>
                </a:solidFill>
              </a:endParaRPr>
            </a:p>
            <a:p>
              <a:pPr marL="285750" lvl="0" indent="-285750" algn="l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altLang="zh-CN" sz="1800" b="1" kern="1200" dirty="0">
                  <a:solidFill>
                    <a:schemeClr val="tx1"/>
                  </a:solidFill>
                </a:rPr>
                <a:t>2011</a:t>
              </a:r>
              <a:r>
                <a:rPr lang="zh-CN" altLang="en-US" sz="1800" b="1" kern="1200" dirty="0">
                  <a:solidFill>
                    <a:schemeClr val="tx1"/>
                  </a:solidFill>
                </a:rPr>
                <a:t>美国胸科协会（</a:t>
              </a:r>
              <a:r>
                <a:rPr lang="en-US" altLang="zh-CN" sz="1800" b="1" kern="1200" dirty="0">
                  <a:solidFill>
                    <a:schemeClr val="tx1"/>
                  </a:solidFill>
                </a:rPr>
                <a:t>ATS</a:t>
              </a:r>
              <a:r>
                <a:rPr lang="zh-CN" altLang="en-US" sz="1800" b="1" kern="1200" dirty="0">
                  <a:solidFill>
                    <a:schemeClr val="tx1"/>
                  </a:solidFill>
                </a:rPr>
                <a:t>）</a:t>
              </a:r>
              <a:r>
                <a:rPr lang="en-US" altLang="zh-CN" sz="1800" b="1" kern="1200" dirty="0">
                  <a:solidFill>
                    <a:schemeClr val="tx1"/>
                  </a:solidFill>
                </a:rPr>
                <a:t>:</a:t>
              </a:r>
              <a:r>
                <a:rPr lang="zh-CN" altLang="en-US" sz="1800" b="1" kern="1200" dirty="0">
                  <a:solidFill>
                    <a:schemeClr val="tx1"/>
                  </a:solidFill>
                </a:rPr>
                <a:t>妊娠期疑似肺栓塞评估临床实践指南</a:t>
              </a:r>
              <a:endParaRPr lang="en-US" altLang="zh-CN" sz="1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E8FE85F7-2055-4A92-A195-CCACE5598EC7}"/>
                </a:ext>
              </a:extLst>
            </p:cNvPr>
            <p:cNvSpPr/>
            <p:nvPr/>
          </p:nvSpPr>
          <p:spPr>
            <a:xfrm>
              <a:off x="4067943" y="3374190"/>
              <a:ext cx="4896543" cy="1717228"/>
            </a:xfrm>
            <a:custGeom>
              <a:avLst/>
              <a:gdLst>
                <a:gd name="connsiteX0" fmla="*/ 0 w 5696178"/>
                <a:gd name="connsiteY0" fmla="*/ 171723 h 1717228"/>
                <a:gd name="connsiteX1" fmla="*/ 171723 w 5696178"/>
                <a:gd name="connsiteY1" fmla="*/ 0 h 1717228"/>
                <a:gd name="connsiteX2" fmla="*/ 5524455 w 5696178"/>
                <a:gd name="connsiteY2" fmla="*/ 0 h 1717228"/>
                <a:gd name="connsiteX3" fmla="*/ 5696178 w 5696178"/>
                <a:gd name="connsiteY3" fmla="*/ 171723 h 1717228"/>
                <a:gd name="connsiteX4" fmla="*/ 5696178 w 5696178"/>
                <a:gd name="connsiteY4" fmla="*/ 1545505 h 1717228"/>
                <a:gd name="connsiteX5" fmla="*/ 5524455 w 5696178"/>
                <a:gd name="connsiteY5" fmla="*/ 1717228 h 1717228"/>
                <a:gd name="connsiteX6" fmla="*/ 171723 w 5696178"/>
                <a:gd name="connsiteY6" fmla="*/ 1717228 h 1717228"/>
                <a:gd name="connsiteX7" fmla="*/ 0 w 5696178"/>
                <a:gd name="connsiteY7" fmla="*/ 1545505 h 1717228"/>
                <a:gd name="connsiteX8" fmla="*/ 0 w 5696178"/>
                <a:gd name="connsiteY8" fmla="*/ 171723 h 171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96178" h="1717228">
                  <a:moveTo>
                    <a:pt x="0" y="171723"/>
                  </a:moveTo>
                  <a:cubicBezTo>
                    <a:pt x="0" y="76883"/>
                    <a:pt x="76883" y="0"/>
                    <a:pt x="171723" y="0"/>
                  </a:cubicBezTo>
                  <a:lnTo>
                    <a:pt x="5524455" y="0"/>
                  </a:lnTo>
                  <a:cubicBezTo>
                    <a:pt x="5619295" y="0"/>
                    <a:pt x="5696178" y="76883"/>
                    <a:pt x="5696178" y="171723"/>
                  </a:cubicBezTo>
                  <a:lnTo>
                    <a:pt x="5696178" y="1545505"/>
                  </a:lnTo>
                  <a:cubicBezTo>
                    <a:pt x="5696178" y="1640345"/>
                    <a:pt x="5619295" y="1717228"/>
                    <a:pt x="5524455" y="1717228"/>
                  </a:cubicBezTo>
                  <a:lnTo>
                    <a:pt x="171723" y="1717228"/>
                  </a:lnTo>
                  <a:cubicBezTo>
                    <a:pt x="76883" y="1717228"/>
                    <a:pt x="0" y="1640345"/>
                    <a:pt x="0" y="1545505"/>
                  </a:cubicBezTo>
                  <a:lnTo>
                    <a:pt x="0" y="171723"/>
                  </a:lnTo>
                  <a:close/>
                </a:path>
              </a:pathLst>
            </a:custGeom>
            <a:solidFill>
              <a:schemeClr val="accent1">
                <a:lumMod val="9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876" tIns="118876" rIns="118876" bIns="118876" numCol="1" spcCol="1270" anchor="ctr" anchorCtr="0">
              <a:noAutofit/>
            </a:bodyPr>
            <a:lstStyle/>
            <a:p>
              <a:pPr marL="285750" indent="-285750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altLang="zh-CN" b="1" dirty="0">
                  <a:solidFill>
                    <a:srgbClr val="C00000"/>
                  </a:solidFill>
                </a:rPr>
                <a:t>2015</a:t>
              </a:r>
              <a:r>
                <a:rPr lang="zh-CN" altLang="zh-CN" b="1" dirty="0">
                  <a:solidFill>
                    <a:srgbClr val="C00000"/>
                  </a:solidFill>
                </a:rPr>
                <a:t>皇家妇产科学院（</a:t>
              </a:r>
              <a:r>
                <a:rPr lang="en-US" altLang="zh-CN" b="1" dirty="0">
                  <a:solidFill>
                    <a:srgbClr val="C00000"/>
                  </a:solidFill>
                </a:rPr>
                <a:t>RCOG</a:t>
              </a:r>
              <a:r>
                <a:rPr lang="zh-CN" altLang="zh-CN" b="1" dirty="0">
                  <a:solidFill>
                    <a:srgbClr val="C00000"/>
                  </a:solidFill>
                </a:rPr>
                <a:t>）：降低妊娠期和产褥期静脉血栓栓塞风险指南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471BB0D7-DF0A-4FEA-ADE3-29F1D4BDACF9}"/>
                </a:ext>
              </a:extLst>
            </p:cNvPr>
            <p:cNvSpPr/>
            <p:nvPr/>
          </p:nvSpPr>
          <p:spPr>
            <a:xfrm>
              <a:off x="296961" y="5378683"/>
              <a:ext cx="3579983" cy="1258505"/>
            </a:xfrm>
            <a:custGeom>
              <a:avLst/>
              <a:gdLst>
                <a:gd name="connsiteX0" fmla="*/ 0 w 2699239"/>
                <a:gd name="connsiteY0" fmla="*/ 171723 h 1717228"/>
                <a:gd name="connsiteX1" fmla="*/ 171723 w 2699239"/>
                <a:gd name="connsiteY1" fmla="*/ 0 h 1717228"/>
                <a:gd name="connsiteX2" fmla="*/ 2527516 w 2699239"/>
                <a:gd name="connsiteY2" fmla="*/ 0 h 1717228"/>
                <a:gd name="connsiteX3" fmla="*/ 2699239 w 2699239"/>
                <a:gd name="connsiteY3" fmla="*/ 171723 h 1717228"/>
                <a:gd name="connsiteX4" fmla="*/ 2699239 w 2699239"/>
                <a:gd name="connsiteY4" fmla="*/ 1545505 h 1717228"/>
                <a:gd name="connsiteX5" fmla="*/ 2527516 w 2699239"/>
                <a:gd name="connsiteY5" fmla="*/ 1717228 h 1717228"/>
                <a:gd name="connsiteX6" fmla="*/ 171723 w 2699239"/>
                <a:gd name="connsiteY6" fmla="*/ 1717228 h 1717228"/>
                <a:gd name="connsiteX7" fmla="*/ 0 w 2699239"/>
                <a:gd name="connsiteY7" fmla="*/ 1545505 h 1717228"/>
                <a:gd name="connsiteX8" fmla="*/ 0 w 2699239"/>
                <a:gd name="connsiteY8" fmla="*/ 171723 h 171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9239" h="1717228">
                  <a:moveTo>
                    <a:pt x="0" y="171723"/>
                  </a:moveTo>
                  <a:cubicBezTo>
                    <a:pt x="0" y="76883"/>
                    <a:pt x="76883" y="0"/>
                    <a:pt x="171723" y="0"/>
                  </a:cubicBezTo>
                  <a:lnTo>
                    <a:pt x="2527516" y="0"/>
                  </a:lnTo>
                  <a:cubicBezTo>
                    <a:pt x="2622356" y="0"/>
                    <a:pt x="2699239" y="76883"/>
                    <a:pt x="2699239" y="171723"/>
                  </a:cubicBezTo>
                  <a:lnTo>
                    <a:pt x="2699239" y="1545505"/>
                  </a:lnTo>
                  <a:cubicBezTo>
                    <a:pt x="2699239" y="1640345"/>
                    <a:pt x="2622356" y="1717228"/>
                    <a:pt x="2527516" y="1717228"/>
                  </a:cubicBezTo>
                  <a:lnTo>
                    <a:pt x="171723" y="1717228"/>
                  </a:lnTo>
                  <a:cubicBezTo>
                    <a:pt x="76883" y="1717228"/>
                    <a:pt x="0" y="1640345"/>
                    <a:pt x="0" y="1545505"/>
                  </a:cubicBezTo>
                  <a:lnTo>
                    <a:pt x="0" y="171723"/>
                  </a:lnTo>
                  <a:close/>
                </a:path>
              </a:pathLst>
            </a:custGeom>
            <a:solidFill>
              <a:schemeClr val="accent1">
                <a:lumMod val="9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876" tIns="118876" rIns="118876" bIns="118876" numCol="1" spcCol="1270" anchor="ctr" anchorCtr="0">
              <a:noAutofit/>
            </a:bodyPr>
            <a:lstStyle/>
            <a:p>
              <a:pPr marL="285750" indent="-285750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altLang="en-US" b="1" dirty="0">
                  <a:solidFill>
                    <a:schemeClr val="tx1"/>
                  </a:solidFill>
                </a:rPr>
                <a:t>2014</a:t>
              </a:r>
              <a:r>
                <a:rPr lang="zh-CN" altLang="en-US" b="1" dirty="0">
                  <a:solidFill>
                    <a:schemeClr val="tx1"/>
                  </a:solidFill>
                </a:rPr>
                <a:t>年昆士兰静脉血栓防治指南</a:t>
              </a: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9C227D31-9F95-4DC0-878F-D8D4A76B7DE7}"/>
                </a:ext>
              </a:extLst>
            </p:cNvPr>
            <p:cNvSpPr/>
            <p:nvPr/>
          </p:nvSpPr>
          <p:spPr>
            <a:xfrm>
              <a:off x="325469" y="3383717"/>
              <a:ext cx="3579983" cy="1717228"/>
            </a:xfrm>
            <a:custGeom>
              <a:avLst/>
              <a:gdLst>
                <a:gd name="connsiteX0" fmla="*/ 0 w 2883570"/>
                <a:gd name="connsiteY0" fmla="*/ 171723 h 1717228"/>
                <a:gd name="connsiteX1" fmla="*/ 171723 w 2883570"/>
                <a:gd name="connsiteY1" fmla="*/ 0 h 1717228"/>
                <a:gd name="connsiteX2" fmla="*/ 2711847 w 2883570"/>
                <a:gd name="connsiteY2" fmla="*/ 0 h 1717228"/>
                <a:gd name="connsiteX3" fmla="*/ 2883570 w 2883570"/>
                <a:gd name="connsiteY3" fmla="*/ 171723 h 1717228"/>
                <a:gd name="connsiteX4" fmla="*/ 2883570 w 2883570"/>
                <a:gd name="connsiteY4" fmla="*/ 1545505 h 1717228"/>
                <a:gd name="connsiteX5" fmla="*/ 2711847 w 2883570"/>
                <a:gd name="connsiteY5" fmla="*/ 1717228 h 1717228"/>
                <a:gd name="connsiteX6" fmla="*/ 171723 w 2883570"/>
                <a:gd name="connsiteY6" fmla="*/ 1717228 h 1717228"/>
                <a:gd name="connsiteX7" fmla="*/ 0 w 2883570"/>
                <a:gd name="connsiteY7" fmla="*/ 1545505 h 1717228"/>
                <a:gd name="connsiteX8" fmla="*/ 0 w 2883570"/>
                <a:gd name="connsiteY8" fmla="*/ 171723 h 171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3570" h="1717228">
                  <a:moveTo>
                    <a:pt x="0" y="171723"/>
                  </a:moveTo>
                  <a:cubicBezTo>
                    <a:pt x="0" y="76883"/>
                    <a:pt x="76883" y="0"/>
                    <a:pt x="171723" y="0"/>
                  </a:cubicBezTo>
                  <a:lnTo>
                    <a:pt x="2711847" y="0"/>
                  </a:lnTo>
                  <a:cubicBezTo>
                    <a:pt x="2806687" y="0"/>
                    <a:pt x="2883570" y="76883"/>
                    <a:pt x="2883570" y="171723"/>
                  </a:cubicBezTo>
                  <a:lnTo>
                    <a:pt x="2883570" y="1545505"/>
                  </a:lnTo>
                  <a:cubicBezTo>
                    <a:pt x="2883570" y="1640345"/>
                    <a:pt x="2806687" y="1717228"/>
                    <a:pt x="2711847" y="1717228"/>
                  </a:cubicBezTo>
                  <a:lnTo>
                    <a:pt x="171723" y="1717228"/>
                  </a:lnTo>
                  <a:cubicBezTo>
                    <a:pt x="76883" y="1717228"/>
                    <a:pt x="0" y="1640345"/>
                    <a:pt x="0" y="1545505"/>
                  </a:cubicBezTo>
                  <a:lnTo>
                    <a:pt x="0" y="171723"/>
                  </a:lnTo>
                  <a:close/>
                </a:path>
              </a:pathLst>
            </a:custGeom>
            <a:solidFill>
              <a:schemeClr val="accent1">
                <a:lumMod val="9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876" tIns="118876" rIns="118876" bIns="118876" numCol="1" spcCol="1270" anchor="ctr" anchorCtr="0">
              <a:noAutofit/>
            </a:bodyPr>
            <a:lstStyle/>
            <a:p>
              <a:pPr marL="285750" indent="-285750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altLang="en-US" b="1" dirty="0">
                  <a:solidFill>
                    <a:schemeClr val="tx1"/>
                  </a:solidFill>
                </a:rPr>
                <a:t>2018</a:t>
              </a:r>
              <a:r>
                <a:rPr lang="zh-CN" altLang="en-US" b="1" dirty="0">
                  <a:solidFill>
                    <a:schemeClr val="tx1"/>
                  </a:solidFill>
                </a:rPr>
                <a:t>欧洲心脏协会（</a:t>
              </a:r>
              <a:r>
                <a:rPr lang="en-US" altLang="zh-CN" b="1" dirty="0">
                  <a:solidFill>
                    <a:schemeClr val="tx1"/>
                  </a:solidFill>
                </a:rPr>
                <a:t>ESC</a:t>
              </a:r>
              <a:r>
                <a:rPr lang="zh-CN" altLang="en-US" b="1" dirty="0">
                  <a:solidFill>
                    <a:schemeClr val="tx1"/>
                  </a:solidFill>
                </a:rPr>
                <a:t>）：妊娠期心血管疾病的管理</a:t>
              </a: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A1145B57-2739-4813-9F46-F9496D332766}"/>
                </a:ext>
              </a:extLst>
            </p:cNvPr>
            <p:cNvSpPr/>
            <p:nvPr/>
          </p:nvSpPr>
          <p:spPr>
            <a:xfrm>
              <a:off x="4067942" y="5290353"/>
              <a:ext cx="4896543" cy="1346835"/>
            </a:xfrm>
            <a:custGeom>
              <a:avLst/>
              <a:gdLst>
                <a:gd name="connsiteX0" fmla="*/ 0 w 2699239"/>
                <a:gd name="connsiteY0" fmla="*/ 171723 h 1717228"/>
                <a:gd name="connsiteX1" fmla="*/ 171723 w 2699239"/>
                <a:gd name="connsiteY1" fmla="*/ 0 h 1717228"/>
                <a:gd name="connsiteX2" fmla="*/ 2527516 w 2699239"/>
                <a:gd name="connsiteY2" fmla="*/ 0 h 1717228"/>
                <a:gd name="connsiteX3" fmla="*/ 2699239 w 2699239"/>
                <a:gd name="connsiteY3" fmla="*/ 171723 h 1717228"/>
                <a:gd name="connsiteX4" fmla="*/ 2699239 w 2699239"/>
                <a:gd name="connsiteY4" fmla="*/ 1545505 h 1717228"/>
                <a:gd name="connsiteX5" fmla="*/ 2527516 w 2699239"/>
                <a:gd name="connsiteY5" fmla="*/ 1717228 h 1717228"/>
                <a:gd name="connsiteX6" fmla="*/ 171723 w 2699239"/>
                <a:gd name="connsiteY6" fmla="*/ 1717228 h 1717228"/>
                <a:gd name="connsiteX7" fmla="*/ 0 w 2699239"/>
                <a:gd name="connsiteY7" fmla="*/ 1545505 h 1717228"/>
                <a:gd name="connsiteX8" fmla="*/ 0 w 2699239"/>
                <a:gd name="connsiteY8" fmla="*/ 171723 h 171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9239" h="1717228">
                  <a:moveTo>
                    <a:pt x="0" y="171723"/>
                  </a:moveTo>
                  <a:cubicBezTo>
                    <a:pt x="0" y="76883"/>
                    <a:pt x="76883" y="0"/>
                    <a:pt x="171723" y="0"/>
                  </a:cubicBezTo>
                  <a:lnTo>
                    <a:pt x="2527516" y="0"/>
                  </a:lnTo>
                  <a:cubicBezTo>
                    <a:pt x="2622356" y="0"/>
                    <a:pt x="2699239" y="76883"/>
                    <a:pt x="2699239" y="171723"/>
                  </a:cubicBezTo>
                  <a:lnTo>
                    <a:pt x="2699239" y="1545505"/>
                  </a:lnTo>
                  <a:cubicBezTo>
                    <a:pt x="2699239" y="1640345"/>
                    <a:pt x="2622356" y="1717228"/>
                    <a:pt x="2527516" y="1717228"/>
                  </a:cubicBezTo>
                  <a:lnTo>
                    <a:pt x="171723" y="1717228"/>
                  </a:lnTo>
                  <a:cubicBezTo>
                    <a:pt x="76883" y="1717228"/>
                    <a:pt x="0" y="1640345"/>
                    <a:pt x="0" y="1545505"/>
                  </a:cubicBezTo>
                  <a:lnTo>
                    <a:pt x="0" y="171723"/>
                  </a:lnTo>
                  <a:close/>
                </a:path>
              </a:pathLst>
            </a:custGeom>
            <a:solidFill>
              <a:schemeClr val="accent1">
                <a:lumMod val="9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876" tIns="118876" rIns="118876" bIns="118876" numCol="1" spcCol="1270" anchor="ctr" anchorCtr="0">
              <a:noAutofit/>
            </a:bodyPr>
            <a:lstStyle/>
            <a:p>
              <a:pPr marL="285750" indent="-285750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altLang="zh-CN" b="1" dirty="0">
                  <a:solidFill>
                    <a:schemeClr val="tx1"/>
                  </a:solidFill>
                </a:rPr>
                <a:t>2014</a:t>
              </a:r>
              <a:r>
                <a:rPr lang="zh-CN" altLang="en-US" b="1" dirty="0">
                  <a:solidFill>
                    <a:schemeClr val="tx1"/>
                  </a:solidFill>
                </a:rPr>
                <a:t>：加拿大妇产科学会（</a:t>
              </a:r>
              <a:r>
                <a:rPr lang="en-US" altLang="zh-CN" b="1" dirty="0">
                  <a:solidFill>
                    <a:schemeClr val="tx1"/>
                  </a:solidFill>
                </a:rPr>
                <a:t>SOGC</a:t>
              </a:r>
              <a:r>
                <a:rPr lang="zh-CN" altLang="en-US" b="1" dirty="0">
                  <a:solidFill>
                    <a:schemeClr val="tx1"/>
                  </a:solidFill>
                </a:rPr>
                <a:t>）：妊娠期静脉血栓栓塞和抗血栓治疗的临床实践指南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9187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妊娠期、哺乳期合理用药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主要内容&amp;quot;&quot;/&gt;&lt;property id=&quot;20307&quot; value=&quot;323&quot;/&gt;&lt;/object&gt;&lt;object type=&quot;3&quot; unique_id=&quot;10005&quot;&gt;&lt;property id=&quot;20148&quot; value=&quot;5&quot;/&gt;&lt;property id=&quot;20300&quot; value=&quot;Slide 3&quot;/&gt;&lt;property id=&quot;20307&quot; value=&quot;288&quot;/&gt;&lt;/object&gt;&lt;object type=&quot;3&quot; unique_id=&quot;10006&quot;&gt;&lt;property id=&quot;20148&quot; value=&quot;5&quot;/&gt;&lt;property id=&quot;20300&quot; value=&quot;Slide 4&quot;/&gt;&lt;property id=&quot;20307&quot; value=&quot;289&quot;/&gt;&lt;/object&gt;&lt;object type=&quot;3&quot; unique_id=&quot;10007&quot;&gt;&lt;property id=&quot;20148&quot; value=&quot;5&quot;/&gt;&lt;property id=&quot;20300&quot; value=&quot;Slide 5 - &amp;quot;己烯雌酚女儿 （DES-daughters)&amp;quot;&quot;/&gt;&lt;property id=&quot;20307&quot; value=&quot;291&quot;/&gt;&lt;/object&gt;&lt;object type=&quot;3&quot; unique_id=&quot;10008&quot;&gt;&lt;property id=&quot;20148&quot; value=&quot;5&quot;/&gt;&lt;property id=&quot;20300&quot; value=&quot;Slide 6&quot;/&gt;&lt;property id=&quot;20307&quot; value=&quot;290&quot;/&gt;&lt;/object&gt;&lt;object type=&quot;3&quot; unique_id=&quot;10009&quot;&gt;&lt;property id=&quot;20148&quot; value=&quot;5&quot;/&gt;&lt;property id=&quot;20300&quot; value=&quot;Slide 7 - &amp;quot;妊娠期用药的困惑&amp;quot;&quot;/&gt;&lt;property id=&quot;20307&quot; value=&quot;348&quot;/&gt;&lt;/object&gt;&lt;object type=&quot;3&quot; unique_id=&quot;10010&quot;&gt;&lt;property id=&quot;20148&quot; value=&quot;5&quot;/&gt;&lt;property id=&quot;20300&quot; value=&quot;Slide 8&quot;/&gt;&lt;property id=&quot;20307&quot; value=&quot;339&quot;/&gt;&lt;/object&gt;&lt;object type=&quot;3&quot; unique_id=&quot;10011&quot;&gt;&lt;property id=&quot;20148&quot; value=&quot;5&quot;/&gt;&lt;property id=&quot;20300&quot; value=&quot;Slide 9 - &amp;quot;妊娠期用药调查&amp;quot;&quot;/&gt;&lt;property id=&quot;20307&quot; value=&quot;350&quot;/&gt;&lt;/object&gt;&lt;object type=&quot;3&quot; unique_id=&quot;10012&quot;&gt;&lt;property id=&quot;20148&quot; value=&quot;5&quot;/&gt;&lt;property id=&quot;20300&quot; value=&quot;Slide 10 - &amp;quot;用药后终止妊娠？&amp;quot;&quot;/&gt;&lt;property id=&quot;20307&quot; value=&quot;349&quot;/&gt;&lt;/object&gt;&lt;object type=&quot;3&quot; unique_id=&quot;10013&quot;&gt;&lt;property id=&quot;20148&quot; value=&quot;5&quot;/&gt;&lt;property id=&quot;20300&quot; value=&quot;Slide 11 - &amp;quot;妊娠期用药&amp;quot;&quot;/&gt;&lt;property id=&quot;20307&quot; value=&quot;351&quot;/&gt;&lt;/object&gt;&lt;object type=&quot;3&quot; unique_id=&quot;10014&quot;&gt;&lt;property id=&quot;20148&quot; value=&quot;5&quot;/&gt;&lt;property id=&quot;20300&quot; value=&quot;Slide 12 - &amp;quot;主要内容&amp;quot;&quot;/&gt;&lt;property id=&quot;20307&quot; value=&quot;478&quot;/&gt;&lt;/object&gt;&lt;object type=&quot;3&quot; unique_id=&quot;10015&quot;&gt;&lt;property id=&quot;20148&quot; value=&quot;5&quot;/&gt;&lt;property id=&quot;20300&quot; value=&quot;Slide 13 - &amp;quot;妊娠与用药&amp;quot;&quot;/&gt;&lt;property id=&quot;20307&quot; value=&quot;438&quot;/&gt;&lt;/object&gt;&lt;object type=&quot;3&quot; unique_id=&quot;10016&quot;&gt;&lt;property id=&quot;20148&quot; value=&quot;5&quot;/&gt;&lt;property id=&quot;20300&quot; value=&quot;Slide 14 - &amp;quot;妊娠期用药分级制度&amp;quot;&quot;/&gt;&lt;property id=&quot;20307&quot; value=&quot;353&quot;/&gt;&lt;/object&gt;&lt;object type=&quot;3&quot; unique_id=&quot;10017&quot;&gt;&lt;property id=&quot;20148&quot; value=&quot;5&quot;/&gt;&lt;property id=&quot;20300&quot; value=&quot;Slide 15 - &amp;quot;美国FDA药物妊娠分级&amp;quot;&quot;/&gt;&lt;property id=&quot;20307&quot; value=&quot;354&quot;/&gt;&lt;/object&gt;&lt;object type=&quot;3&quot; unique_id=&quot;10018&quot;&gt;&lt;property id=&quot;20148&quot; value=&quot;5&quot;/&gt;&lt;property id=&quot;20300&quot; value=&quot;Slide 16 - &amp;quot;常用抗感染药物的妊娠分级&amp;quot;&quot;/&gt;&lt;property id=&quot;20307&quot; value=&quot;435&quot;/&gt;&lt;/object&gt;&lt;object type=&quot;3&quot; unique_id=&quot;10019&quot;&gt;&lt;property id=&quot;20148&quot; value=&quot;5&quot;/&gt;&lt;property id=&quot;20300&quot; value=&quot;Slide 17 - &amp;quot;常用抗感染药物的妊娠分级&amp;quot;&quot;/&gt;&lt;property id=&quot;20307&quot; value=&quot;485&quot;/&gt;&lt;/object&gt;&lt;object type=&quot;3&quot; unique_id=&quot;10020&quot;&gt;&lt;property id=&quot;20148&quot; value=&quot;5&quot;/&gt;&lt;property id=&quot;20300&quot; value=&quot;Slide 18 - &amp;quot;常用抗感染药物的妊娠分级&amp;quot;&quot;/&gt;&lt;property id=&quot;20307&quot; value=&quot;436&quot;/&gt;&lt;/object&gt;&lt;object type=&quot;3&quot; unique_id=&quot;10021&quot;&gt;&lt;property id=&quot;20148&quot; value=&quot;5&quot;/&gt;&lt;property id=&quot;20300&quot; value=&quot;Slide 19 - &amp;quot;常用抗感染药物的妊娠分级&amp;quot;&quot;/&gt;&lt;property id=&quot;20307&quot; value=&quot;437&quot;/&gt;&lt;/object&gt;&lt;object type=&quot;3&quot; unique_id=&quot;10022&quot;&gt;&lt;property id=&quot;20148&quot; value=&quot;5&quot;/&gt;&lt;property id=&quot;20300&quot; value=&quot;Slide 20 - &amp;quot; FDA药物妊娠分级的不足&amp;quot;&quot;/&gt;&lt;property id=&quot;20307&quot; value=&quot;357&quot;/&gt;&lt;/object&gt;&lt;object type=&quot;3&quot; unique_id=&quot;10023&quot;&gt;&lt;property id=&quot;20148&quot; value=&quot;5&quot;/&gt;&lt;property id=&quot;20300&quot; value=&quot;Slide 21 - &amp;quot; FDA妊娠期用药新规则及特点 &amp;quot;&quot;/&gt;&lt;property id=&quot;20307&quot; value=&quot;439&quot;/&gt;&lt;/object&gt;&lt;object type=&quot;3&quot; unique_id=&quot;10024&quot;&gt;&lt;property id=&quot;20148&quot; value=&quot;5&quot;/&gt;&lt;property id=&quot;20300&quot; value=&quot;Slide 22 - &amp;quot;中国妊娠期用药安全信息&amp;quot;&quot;/&gt;&lt;property id=&quot;20307&quot; value=&quot;440&quot;/&gt;&lt;/object&gt;&lt;object type=&quot;3&quot; unique_id=&quot;10025&quot;&gt;&lt;property id=&quot;20148&quot; value=&quot;5&quot;/&gt;&lt;property id=&quot;20300&quot; value=&quot;Slide 23 - &amp;quot;我国药品说明书与FDA用药分级比较存在矛盾&amp;quot;&quot;/&gt;&lt;property id=&quot;20307&quot; value=&quot;434&quot;/&gt;&lt;/object&gt;&lt;object type=&quot;3&quot; unique_id=&quot;10026&quot;&gt;&lt;property id=&quot;20148&quot; value=&quot;5&quot;/&gt;&lt;property id=&quot;20300&quot; value=&quot;Slide 24 - &amp;quot;妊娠期安全用药的挑战&amp;quot;&quot;/&gt;&lt;property id=&quot;20307&quot; value=&quot;441&quot;/&gt;&lt;/object&gt;&lt;object type=&quot;3&quot; unique_id=&quot;10027&quot;&gt;&lt;property id=&quot;20148&quot; value=&quot;5&quot;/&gt;&lt;property id=&quot;20300&quot; value=&quot;Slide 25 - &amp;quot;主要内容&amp;quot;&quot;/&gt;&lt;property id=&quot;20307&quot; value=&quot;479&quot;/&gt;&lt;/object&gt;&lt;object type=&quot;3&quot; unique_id=&quot;10028&quot;&gt;&lt;property id=&quot;20148&quot; value=&quot;5&quot;/&gt;&lt;property id=&quot;20300&quot; value=&quot;Slide 26 - &amp;quot;妊娠期母体生理变化对药物代谢的影响&amp;quot;&quot;/&gt;&lt;property id=&quot;20307&quot; value=&quot;444&quot;/&gt;&lt;/object&gt;&lt;object type=&quot;3&quot; unique_id=&quot;10029&quot;&gt;&lt;property id=&quot;20148&quot; value=&quot;5&quot;/&gt;&lt;property id=&quot;20300&quot; value=&quot;Slide 27 - &amp;quot;胎盘转运&amp;quot;&quot;/&gt;&lt;property id=&quot;20307&quot; value=&quot;445&quot;/&gt;&lt;/object&gt;&lt;object type=&quot;3&quot; unique_id=&quot;10030&quot;&gt;&lt;property id=&quot;20148&quot; value=&quot;5&quot;/&gt;&lt;property id=&quot;20300&quot; value=&quot;Slide 28 - &amp;quot;胚胎不同发育阶段药物敏感性&amp;quot;&quot;/&gt;&lt;property id=&quot;20307&quot; value=&quot;446&quot;/&gt;&lt;/object&gt;&lt;object type=&quot;3&quot; unique_id=&quot;10031&quot;&gt;&lt;property id=&quot;20148&quot; value=&quot;5&quot;/&gt;&lt;property id=&quot;20300&quot; value=&quot;Slide 29 - &amp;quot;妊娠期用药安全性评估&amp;quot;&quot;/&gt;&lt;property id=&quot;20307&quot; value=&quot;447&quot;/&gt;&lt;/object&gt;&lt;object type=&quot;3&quot; unique_id=&quot;10032&quot;&gt;&lt;property id=&quot;20148&quot; value=&quot;5&quot;/&gt;&lt;property id=&quot;20300&quot; value=&quot;Slide 30 - &amp;quot;妊娠期用药原则--SAFE准则&amp;quot;&quot;/&gt;&lt;property id=&quot;20307&quot; value=&quot;359&quot;/&gt;&lt;/object&gt;&lt;object type=&quot;3&quot; unique_id=&quot;10033&quot;&gt;&lt;property id=&quot;20148&quot; value=&quot;5&quot;/&gt;&lt;property id=&quot;20300&quot; value=&quot;Slide 31 - &amp;quot;主要内容&amp;quot;&quot;/&gt;&lt;property id=&quot;20307&quot; value=&quot;480&quot;/&gt;&lt;/object&gt;&lt;object type=&quot;3&quot; unique_id=&quot;10034&quot;&gt;&lt;property id=&quot;20148&quot; value=&quot;5&quot;/&gt;&lt;property id=&quot;20300&quot; value=&quot;Slide 32 - &amp;quot;妊娠期常见疾病药物治疗&amp;quot;&quot;/&gt;&lt;property id=&quot;20307&quot; value=&quot;360&quot;/&gt;&lt;/object&gt;&lt;object type=&quot;3&quot; unique_id=&quot;10035&quot;&gt;&lt;property id=&quot;20148&quot; value=&quot;5&quot;/&gt;&lt;property id=&quot;20300&quot; value=&quot;Slide 33 - &amp;quot;妊娠期高血压疾病概述&amp;quot;&quot;/&gt;&lt;property id=&quot;20307&quot; value=&quot;297&quot;/&gt;&lt;/object&gt;&lt;object type=&quot;3&quot; unique_id=&quot;10036&quot;&gt;&lt;property id=&quot;20148&quot; value=&quot;5&quot;/&gt;&lt;property id=&quot;20300&quot; value=&quot;Slide 34 - &amp;quot;妊娠期高血压疾病的分类&amp;quot;&quot;/&gt;&lt;property id=&quot;20307&quot; value=&quot;296&quot;/&gt;&lt;/object&gt;&lt;object type=&quot;3&quot; unique_id=&quot;10037&quot;&gt;&lt;property id=&quot;20148&quot; value=&quot;5&quot;/&gt;&lt;property id=&quot;20300&quot; value=&quot;Slide 35 - &amp;quot;妊娠期高血压疾病的诊断&amp;quot;&quot;/&gt;&lt;property id=&quot;20307&quot; value=&quot;299&quot;/&gt;&lt;/object&gt;&lt;object type=&quot;3&quot; unique_id=&quot;10038&quot;&gt;&lt;property id=&quot;20148&quot; value=&quot;5&quot;/&gt;&lt;property id=&quot;20300&quot; value=&quot;Slide 36&quot;/&gt;&lt;property id=&quot;20307&quot; value=&quot;300&quot;/&gt;&lt;/object&gt;&lt;object type=&quot;3&quot; unique_id=&quot;10039&quot;&gt;&lt;property id=&quot;20148&quot; value=&quot;5&quot;/&gt;&lt;property id=&quot;20300&quot; value=&quot;Slide 37 - &amp;quot;妊娠期高血压疾病的药物治疗&amp;quot;&quot;/&gt;&lt;property id=&quot;20307&quot; value=&quot;301&quot;/&gt;&lt;/object&gt;&lt;object type=&quot;3&quot; unique_id=&quot;10040&quot;&gt;&lt;property id=&quot;20148&quot; value=&quot;5&quot;/&gt;&lt;property id=&quot;20300&quot; value=&quot;Slide 38 - &amp;quot;降压时机&amp;quot;&quot;/&gt;&lt;property id=&quot;20307&quot; value=&quot;324&quot;/&gt;&lt;/object&gt;&lt;object type=&quot;3&quot; unique_id=&quot;10041&quot;&gt;&lt;property id=&quot;20148&quot; value=&quot;5&quot;/&gt;&lt;property id=&quot;20300&quot; value=&quot;Slide 39 - &amp;quot;降压治疗&amp;quot;&quot;/&gt;&lt;property id=&quot;20307&quot; value=&quot;309&quot;/&gt;&lt;/object&gt;&lt;object type=&quot;3&quot; unique_id=&quot;10042&quot;&gt;&lt;property id=&quot;20148&quot; value=&quot;5&quot;/&gt;&lt;property id=&quot;20300&quot; value=&quot;Slide 40 - &amp;quot;降压治疗&amp;quot;&quot;/&gt;&lt;property id=&quot;20307&quot; value=&quot;310&quot;/&gt;&lt;/object&gt;&lt;object type=&quot;3&quot; unique_id=&quot;10043&quot;&gt;&lt;property id=&quot;20148&quot; value=&quot;5&quot;/&gt;&lt;property id=&quot;20300&quot; value=&quot;Slide 41&quot;/&gt;&lt;property id=&quot;20307&quot; value=&quot;325&quot;/&gt;&lt;/object&gt;&lt;object type=&quot;3&quot; unique_id=&quot;10044&quot;&gt;&lt;property id=&quot;20148&quot; value=&quot;5&quot;/&gt;&lt;property id=&quot;20300&quot; value=&quot;Slide 42 - &amp;quot;降压目标&amp;quot;&quot;/&gt;&lt;property id=&quot;20307&quot; value=&quot;326&quot;/&gt;&lt;/object&gt;&lt;object type=&quot;3&quot; unique_id=&quot;10045&quot;&gt;&lt;property id=&quot;20148&quot; value=&quot;5&quot;/&gt;&lt;property id=&quot;20300&quot; value=&quot;Slide 43 - &amp;quot;常用降压药分级及不良反应&amp;quot;&quot;/&gt;&lt;property id=&quot;20307&quot; value=&quot;327&quot;/&gt;&lt;/object&gt;&lt;object type=&quot;3&quot; unique_id=&quot;10046&quot;&gt;&lt;property id=&quot;20148&quot; value=&quot;5&quot;/&gt;&lt;property id=&quot;20300&quot; value=&quot;Slide 44 - &amp;quot;国内指南的药物推荐&amp;quot;&quot;/&gt;&lt;property id=&quot;20307&quot; value=&quot;328&quot;/&gt;&lt;/object&gt;&lt;object type=&quot;3&quot; unique_id=&quot;10047&quot;&gt;&lt;property id=&quot;20148&quot; value=&quot;5&quot;/&gt;&lt;property id=&quot;20300&quot; value=&quot;Slide 45 - &amp;quot;ACOG指南的药物推荐&amp;quot;&quot;/&gt;&lt;property id=&quot;20307&quot; value=&quot;305&quot;/&gt;&lt;/object&gt;&lt;object type=&quot;3&quot; unique_id=&quot;10048&quot;&gt;&lt;property id=&quot;20148&quot; value=&quot;5&quot;/&gt;&lt;property id=&quot;20300&quot; value=&quot;Slide 46 - &amp;quot;ACOG指南的药物推荐&amp;quot;&quot;/&gt;&lt;property id=&quot;20307&quot; value=&quot;304&quot;/&gt;&lt;/object&gt;&lt;object type=&quot;3&quot; unique_id=&quot;10049&quot;&gt;&lt;property id=&quot;20148&quot; value=&quot;5&quot;/&gt;&lt;property id=&quot;20300&quot; value=&quot;Slide 47 - &amp;quot;妊娠期高血压疾病解痉治疗&amp;quot;&quot;/&gt;&lt;property id=&quot;20307&quot; value=&quot;307&quot;/&gt;&lt;/object&gt;&lt;object type=&quot;3&quot; unique_id=&quot;10050&quot;&gt;&lt;property id=&quot;20148&quot; value=&quot;5&quot;/&gt;&lt;property id=&quot;20300&quot; value=&quot;Slide 48 - &amp;quot;妊娠期高血压疾病的解痉治疗&amp;quot;&quot;/&gt;&lt;property id=&quot;20307&quot; value=&quot;260&quot;/&gt;&lt;/object&gt;&lt;object type=&quot;3&quot; unique_id=&quot;10051&quot;&gt;&lt;property id=&quot;20148&quot; value=&quot;5&quot;/&gt;&lt;property id=&quot;20300&quot; value=&quot;Slide 49 - &amp;quot;妊娠期高血压疾病的解痉治疗&amp;quot;&quot;/&gt;&lt;property id=&quot;20307&quot; value=&quot;308&quot;/&gt;&lt;/object&gt;&lt;object type=&quot;3&quot; unique_id=&quot;10052&quot;&gt;&lt;property id=&quot;20148&quot; value=&quot;5&quot;/&gt;&lt;property id=&quot;20300&quot; value=&quot;Slide 50 - &amp;quot;妊娠期高血压疾病的镇静治疗&amp;quot;&quot;/&gt;&lt;property id=&quot;20307&quot; value=&quot;311&quot;/&gt;&lt;/object&gt;&lt;object type=&quot;3&quot; unique_id=&quot;10053&quot;&gt;&lt;property id=&quot;20148&quot; value=&quot;5&quot;/&gt;&lt;property id=&quot;20300&quot; value=&quot;Slide 51 - &amp;quot;妊娠期高血压疾病的镇静治疗&amp;quot;&quot;/&gt;&lt;property id=&quot;20307&quot; value=&quot;330&quot;/&gt;&lt;/object&gt;&lt;object type=&quot;3&quot; unique_id=&quot;10054&quot;&gt;&lt;property id=&quot;20148&quot; value=&quot;5&quot;/&gt;&lt;property id=&quot;20300&quot; value=&quot;Slide 52 - &amp;quot;妊娠期高血压疾病的镇静治疗&amp;quot;&quot;/&gt;&lt;property id=&quot;20307&quot; value=&quot;331&quot;/&gt;&lt;/object&gt;&lt;object type=&quot;3&quot; unique_id=&quot;10055&quot;&gt;&lt;property id=&quot;20148&quot; value=&quot;5&quot;/&gt;&lt;property id=&quot;20300&quot; value=&quot;Slide 53 - &amp;quot;子痫前期的预防&amp;quot;&quot;/&gt;&lt;property id=&quot;20307&quot; value=&quot;314&quot;/&gt;&lt;/object&gt;&lt;object type=&quot;3&quot; unique_id=&quot;10056&quot;&gt;&lt;property id=&quot;20148&quot; value=&quot;5&quot;/&gt;&lt;property id=&quot;20300&quot; value=&quot;Slide 54 - &amp;quot;子痫前期的预防&amp;quot;&quot;/&gt;&lt;property id=&quot;20307&quot; value=&quot;316&quot;/&gt;&lt;/object&gt;&lt;object type=&quot;3&quot; unique_id=&quot;10057&quot;&gt;&lt;property id=&quot;20148&quot; value=&quot;5&quot;/&gt;&lt;property id=&quot;20300&quot; value=&quot;Slide 55 - &amp;quot;子痫前期的预防&amp;quot;&quot;/&gt;&lt;property id=&quot;20307&quot; value=&quot;317&quot;/&gt;&lt;/object&gt;&lt;object type=&quot;3&quot; unique_id=&quot;10058&quot;&gt;&lt;property id=&quot;20148&quot; value=&quot;5&quot;/&gt;&lt;property id=&quot;20300&quot; value=&quot;Slide 56 - &amp;quot;子痫前期的预防&amp;quot;&quot;/&gt;&lt;property id=&quot;20307&quot; value=&quot;318&quot;/&gt;&lt;/object&gt;&lt;object type=&quot;3&quot; unique_id=&quot;10059&quot;&gt;&lt;property id=&quot;20148&quot; value=&quot;5&quot;/&gt;&lt;property id=&quot;20300&quot; value=&quot;Slide 57 - &amp;quot;子痫前期的预防&amp;quot;&quot;/&gt;&lt;property id=&quot;20307&quot; value=&quot;319&quot;/&gt;&lt;/object&gt;&lt;object type=&quot;3&quot; unique_id=&quot;10060&quot;&gt;&lt;property id=&quot;20148&quot; value=&quot;5&quot;/&gt;&lt;property id=&quot;20300&quot; value=&quot;Slide 58 - &amp;quot;子痫前期的预防&amp;quot;&quot;/&gt;&lt;property id=&quot;20307&quot; value=&quot;320&quot;/&gt;&lt;/object&gt;&lt;object type=&quot;3&quot; unique_id=&quot;10061&quot;&gt;&lt;property id=&quot;20148&quot; value=&quot;5&quot;/&gt;&lt;property id=&quot;20300&quot; value=&quot;Slide 59 - &amp;quot;小结&amp;quot;&quot;/&gt;&lt;property id=&quot;20307&quot; value=&quot;332&quot;/&gt;&lt;/object&gt;&lt;object type=&quot;3&quot; unique_id=&quot;10062&quot;&gt;&lt;property id=&quot;20148&quot; value=&quot;5&quot;/&gt;&lt;property id=&quot;20300&quot; value=&quot;Slide 60 - &amp;quot;小结&amp;quot;&quot;/&gt;&lt;property id=&quot;20307&quot; value=&quot;333&quot;/&gt;&lt;/object&gt;&lt;object type=&quot;3&quot; unique_id=&quot;10063&quot;&gt;&lt;property id=&quot;20148&quot; value=&quot;5&quot;/&gt;&lt;property id=&quot;20300&quot; value=&quot;Slide 61 - &amp;quot;小结&amp;quot;&quot;/&gt;&lt;property id=&quot;20307&quot; value=&quot;334&quot;/&gt;&lt;/object&gt;&lt;object type=&quot;3&quot; unique_id=&quot;10064&quot;&gt;&lt;property id=&quot;20148&quot; value=&quot;5&quot;/&gt;&lt;property id=&quot;20300&quot; value=&quot;Slide 62 - &amp;quot;妊娠期糖尿病&amp;quot;&quot;/&gt;&lt;property id=&quot;20307&quot; value=&quot;416&quot;/&gt;&lt;/object&gt;&lt;object type=&quot;3&quot; unique_id=&quot;10065&quot;&gt;&lt;property id=&quot;20148&quot; value=&quot;5&quot;/&gt;&lt;property id=&quot;20300&quot; value=&quot;Slide 63 - &amp;quot;妊娠期糖尿病&amp;quot;&quot;/&gt;&lt;property id=&quot;20307&quot; value=&quot;417&quot;/&gt;&lt;/object&gt;&lt;object type=&quot;3&quot; unique_id=&quot;10066&quot;&gt;&lt;property id=&quot;20148&quot; value=&quot;5&quot;/&gt;&lt;property id=&quot;20300&quot; value=&quot;Slide 64 - &amp;quot;妊娠期糖尿病&amp;quot;&quot;/&gt;&lt;property id=&quot;20307&quot; value=&quot;418&quot;/&gt;&lt;/object&gt;&lt;object type=&quot;3&quot; unique_id=&quot;10067&quot;&gt;&lt;property id=&quot;20148&quot; value=&quot;5&quot;/&gt;&lt;property id=&quot;20300&quot; value=&quot;Slide 65 - &amp;quot;妊娠期糖尿病&amp;quot;&quot;/&gt;&lt;property id=&quot;20307&quot; value=&quot;419&quot;/&gt;&lt;/object&gt;&lt;object type=&quot;3&quot; unique_id=&quot;10068&quot;&gt;&lt;property id=&quot;20148&quot; value=&quot;5&quot;/&gt;&lt;property id=&quot;20300&quot; value=&quot;Slide 66 - &amp;quot;妊娠期糖尿病&amp;quot;&quot;/&gt;&lt;property id=&quot;20307&quot; value=&quot;420&quot;/&gt;&lt;/object&gt;&lt;object type=&quot;3&quot; unique_id=&quot;10069&quot;&gt;&lt;property id=&quot;20148&quot; value=&quot;5&quot;/&gt;&lt;property id=&quot;20300&quot; value=&quot;Slide 67 - &amp;quot;妊娠期糖尿病&amp;quot;&quot;/&gt;&lt;property id=&quot;20307&quot; value=&quot;421&quot;/&gt;&lt;/object&gt;&lt;object type=&quot;3&quot; unique_id=&quot;10070&quot;&gt;&lt;property id=&quot;20148&quot; value=&quot;5&quot;/&gt;&lt;property id=&quot;20300&quot; value=&quot;Slide 68 - &amp;quot;妊娠期糖尿病&amp;quot;&quot;/&gt;&lt;property id=&quot;20307&quot; value=&quot;422&quot;/&gt;&lt;/object&gt;&lt;object type=&quot;3&quot; unique_id=&quot;10071&quot;&gt;&lt;property id=&quot;20148&quot; value=&quot;5&quot;/&gt;&lt;property id=&quot;20300&quot; value=&quot;Slide 69 - &amp;quot;妊娠期糖尿病&amp;quot;&quot;/&gt;&lt;property id=&quot;20307&quot; value=&quot;424&quot;/&gt;&lt;/object&gt;&lt;object type=&quot;3&quot; unique_id=&quot;10072&quot;&gt;&lt;property id=&quot;20148&quot; value=&quot;5&quot;/&gt;&lt;property id=&quot;20300&quot; value=&quot;Slide 70 - &amp;quot;妊娠期糖尿病&amp;quot;&quot;/&gt;&lt;property id=&quot;20307&quot; value=&quot;423&quot;/&gt;&lt;/object&gt;&lt;object type=&quot;3&quot; unique_id=&quot;10073&quot;&gt;&lt;property id=&quot;20148&quot; value=&quot;5&quot;/&gt;&lt;property id=&quot;20300&quot; value=&quot;Slide 71 - &amp;quot;抗菌药物在妊娠期的应用&amp;quot;&quot;/&gt;&lt;property id=&quot;20307&quot; value=&quot;448&quot;/&gt;&lt;/object&gt;&lt;object type=&quot;3&quot; unique_id=&quot;10074&quot;&gt;&lt;property id=&quot;20148&quot; value=&quot;5&quot;/&gt;&lt;property id=&quot;20300&quot; value=&quot;Slide 72 - &amp;quot;抗菌药物在妊娠期的应用&amp;quot;&quot;/&gt;&lt;property id=&quot;20307&quot; value=&quot;449&quot;/&gt;&lt;/object&gt;&lt;object type=&quot;3&quot; unique_id=&quot;10075&quot;&gt;&lt;property id=&quot;20148&quot; value=&quot;5&quot;/&gt;&lt;property id=&quot;20300&quot; value=&quot;Slide 73 - &amp;quot;抗菌药物在妊娠期的应用&amp;quot;&quot;/&gt;&lt;property id=&quot;20307&quot; value=&quot;450&quot;/&gt;&lt;/object&gt;&lt;object type=&quot;3&quot; unique_id=&quot;10076&quot;&gt;&lt;property id=&quot;20148&quot; value=&quot;5&quot;/&gt;&lt;property id=&quot;20300&quot; value=&quot;Slide 74 - &amp;quot;抗菌药物在妊娠期的应用&amp;quot;&quot;/&gt;&lt;property id=&quot;20307&quot; value=&quot;451&quot;/&gt;&lt;/object&gt;&lt;object type=&quot;3&quot; unique_id=&quot;10077&quot;&gt;&lt;property id=&quot;20148&quot; value=&quot;5&quot;/&gt;&lt;property id=&quot;20300&quot; value=&quot;Slide 75 - &amp;quot;抗菌药物在妊娠期的应用&amp;quot;&quot;/&gt;&lt;property id=&quot;20307&quot; value=&quot;452&quot;/&gt;&lt;/object&gt;&lt;object type=&quot;3&quot; unique_id=&quot;10078&quot;&gt;&lt;property id=&quot;20148&quot; value=&quot;5&quot;/&gt;&lt;property id=&quot;20300&quot; value=&quot;Slide 76 - &amp;quot;抗菌药物在妊娠期的应用&amp;quot;&quot;/&gt;&lt;property id=&quot;20307&quot; value=&quot;453&quot;/&gt;&lt;/object&gt;&lt;object type=&quot;3&quot; unique_id=&quot;10079&quot;&gt;&lt;property id=&quot;20148&quot; value=&quot;5&quot;/&gt;&lt;property id=&quot;20300&quot; value=&quot;Slide 77 - &amp;quot;抗菌药物在妊娠期的应用&amp;quot;&quot;/&gt;&lt;property id=&quot;20307&quot; value=&quot;454&quot;/&gt;&lt;/object&gt;&lt;object type=&quot;3&quot; unique_id=&quot;10080&quot;&gt;&lt;property id=&quot;20148&quot; value=&quot;5&quot;/&gt;&lt;property id=&quot;20300&quot; value=&quot;Slide 78&quot;/&gt;&lt;property id=&quot;20307&quot; value=&quot;456&quot;/&gt;&lt;/object&gt;&lt;object type=&quot;3&quot; unique_id=&quot;10081&quot;&gt;&lt;property id=&quot;20148&quot; value=&quot;5&quot;/&gt;&lt;property id=&quot;20300&quot; value=&quot;Slide 79&quot;/&gt;&lt;property id=&quot;20307&quot; value=&quot;458&quot;/&gt;&lt;/object&gt;&lt;object type=&quot;3&quot; unique_id=&quot;10082&quot;&gt;&lt;property id=&quot;20148&quot; value=&quot;5&quot;/&gt;&lt;property id=&quot;20300&quot; value=&quot;Slide 80&quot;/&gt;&lt;property id=&quot;20307&quot; value=&quot;459&quot;/&gt;&lt;/object&gt;&lt;object type=&quot;3&quot; unique_id=&quot;10083&quot;&gt;&lt;property id=&quot;20148&quot; value=&quot;5&quot;/&gt;&lt;property id=&quot;20300&quot; value=&quot;Slide 81&quot;/&gt;&lt;property id=&quot;20307&quot; value=&quot;460&quot;/&gt;&lt;/object&gt;&lt;object type=&quot;3&quot; unique_id=&quot;10084&quot;&gt;&lt;property id=&quot;20148&quot; value=&quot;5&quot;/&gt;&lt;property id=&quot;20300&quot; value=&quot;Slide 82 - &amp;quot;妊娠期抗凝药物的使用 &amp;quot;&quot;/&gt;&lt;property id=&quot;20307&quot; value=&quot;469&quot;/&gt;&lt;/object&gt;&lt;object type=&quot;3&quot; unique_id=&quot;10085&quot;&gt;&lt;property id=&quot;20148&quot; value=&quot;5&quot;/&gt;&lt;property id=&quot;20300&quot; value=&quot;Slide 83 - &amp;quot;妊娠期抗凝药物的使用 &amp;quot;&quot;/&gt;&lt;property id=&quot;20307&quot; value=&quot;471&quot;/&gt;&lt;/object&gt;&lt;object type=&quot;3&quot; unique_id=&quot;10086&quot;&gt;&lt;property id=&quot;20148&quot; value=&quot;5&quot;/&gt;&lt;property id=&quot;20300&quot; value=&quot;Slide 84&quot;/&gt;&lt;property id=&quot;20307&quot; value=&quot;463&quot;/&gt;&lt;/object&gt;&lt;object type=&quot;3&quot; unique_id=&quot;10087&quot;&gt;&lt;property id=&quot;20148&quot; value=&quot;5&quot;/&gt;&lt;property id=&quot;20300&quot; value=&quot;Slide 85&quot;/&gt;&lt;property id=&quot;20307&quot; value=&quot;472&quot;/&gt;&lt;/object&gt;&lt;object type=&quot;3&quot; unique_id=&quot;10088&quot;&gt;&lt;property id=&quot;20148&quot; value=&quot;5&quot;/&gt;&lt;property id=&quot;20300&quot; value=&quot;Slide 86&quot;/&gt;&lt;property id=&quot;20307&quot; value=&quot;473&quot;/&gt;&lt;/object&gt;&lt;object type=&quot;3&quot; unique_id=&quot;10089&quot;&gt;&lt;property id=&quot;20148&quot; value=&quot;5&quot;/&gt;&lt;property id=&quot;20300&quot; value=&quot;Slide 87&quot;/&gt;&lt;property id=&quot;20307&quot; value=&quot;474&quot;/&gt;&lt;/object&gt;&lt;object type=&quot;3&quot; unique_id=&quot;10090&quot;&gt;&lt;property id=&quot;20148&quot; value=&quot;5&quot;/&gt;&lt;property id=&quot;20300&quot; value=&quot;Slide 88 - &amp;quot;先兆早产：&amp;quot;&quot;/&gt;&lt;property id=&quot;20307&quot; value=&quot;362&quot;/&gt;&lt;/object&gt;&lt;object type=&quot;3&quot; unique_id=&quot;10091&quot;&gt;&lt;property id=&quot;20148&quot; value=&quot;5&quot;/&gt;&lt;property id=&quot;20300&quot; value=&quot;Slide 89 - &amp;quot;先兆早产&amp;quot;&quot;/&gt;&lt;property id=&quot;20307&quot; value=&quot;364&quot;/&gt;&lt;/object&gt;&lt;object type=&quot;3&quot; unique_id=&quot;10092&quot;&gt;&lt;property id=&quot;20148&quot; value=&quot;5&quot;/&gt;&lt;property id=&quot;20300&quot; value=&quot;Slide 90 - &amp;quot;先兆早产&amp;quot;&quot;/&gt;&lt;property id=&quot;20307&quot; value=&quot;365&quot;/&gt;&lt;/object&gt;&lt;object type=&quot;3&quot; unique_id=&quot;10093&quot;&gt;&lt;property id=&quot;20148&quot; value=&quot;5&quot;/&gt;&lt;property id=&quot;20300&quot; value=&quot;Slide 91 - &amp;quot;先兆早产&amp;quot;&quot;/&gt;&lt;property id=&quot;20307&quot; value=&quot;367&quot;/&gt;&lt;/object&gt;&lt;object type=&quot;3&quot; unique_id=&quot;10094&quot;&gt;&lt;property id=&quot;20148&quot; value=&quot;5&quot;/&gt;&lt;property id=&quot;20300&quot; value=&quot;Slide 92 - &amp;quot;先兆早产&amp;quot;&quot;/&gt;&lt;property id=&quot;20307&quot; value=&quot;368&quot;/&gt;&lt;/object&gt;&lt;object type=&quot;3&quot; unique_id=&quot;10095&quot;&gt;&lt;property id=&quot;20148&quot; value=&quot;5&quot;/&gt;&lt;property id=&quot;20300&quot; value=&quot;Slide 93 - &amp;quot;先兆早产&amp;quot;&quot;/&gt;&lt;property id=&quot;20307&quot; value=&quot;369&quot;/&gt;&lt;/object&gt;&lt;object type=&quot;3&quot; unique_id=&quot;10096&quot;&gt;&lt;property id=&quot;20148&quot; value=&quot;5&quot;/&gt;&lt;property id=&quot;20300&quot; value=&quot;Slide 94 - &amp;quot;先兆早产&amp;quot;&quot;/&gt;&lt;property id=&quot;20307&quot; value=&quot;370&quot;/&gt;&lt;/object&gt;&lt;object type=&quot;3&quot; unique_id=&quot;10097&quot;&gt;&lt;property id=&quot;20148&quot; value=&quot;5&quot;/&gt;&lt;property id=&quot;20300&quot; value=&quot;Slide 95 - &amp;quot;先兆早产&amp;quot;&quot;/&gt;&lt;property id=&quot;20307&quot; value=&quot;371&quot;/&gt;&lt;/object&gt;&lt;object type=&quot;3&quot; unique_id=&quot;10098&quot;&gt;&lt;property id=&quot;20148&quot; value=&quot;5&quot;/&gt;&lt;property id=&quot;20300&quot; value=&quot;Slide 96 - &amp;quot;过期妊娠&amp;quot;&quot;/&gt;&lt;property id=&quot;20307&quot; value=&quot;392&quot;/&gt;&lt;/object&gt;&lt;object type=&quot;3&quot; unique_id=&quot;10099&quot;&gt;&lt;property id=&quot;20148&quot; value=&quot;5&quot;/&gt;&lt;property id=&quot;20300&quot; value=&quot;Slide 97 - &amp;quot;过期妊娠&amp;quot;&quot;/&gt;&lt;property id=&quot;20307&quot; value=&quot;395&quot;/&gt;&lt;/object&gt;&lt;object type=&quot;3&quot; unique_id=&quot;10100&quot;&gt;&lt;property id=&quot;20148&quot; value=&quot;5&quot;/&gt;&lt;property id=&quot;20300&quot; value=&quot;Slide 98 - &amp;quot;过期妊娠&amp;quot;&quot;/&gt;&lt;property id=&quot;20307&quot; value=&quot;396&quot;/&gt;&lt;/object&gt;&lt;object type=&quot;3&quot; unique_id=&quot;10101&quot;&gt;&lt;property id=&quot;20148&quot; value=&quot;5&quot;/&gt;&lt;property id=&quot;20300&quot; value=&quot;Slide 99 - &amp;quot;过期妊娠&amp;quot;&quot;/&gt;&lt;property id=&quot;20307&quot; value=&quot;397&quot;/&gt;&lt;/object&gt;&lt;object type=&quot;3&quot; unique_id=&quot;10102&quot;&gt;&lt;property id=&quot;20148&quot; value=&quot;5&quot;/&gt;&lt;property id=&quot;20300&quot; value=&quot;Slide 100 - &amp;quot;过期妊娠&amp;quot;&quot;/&gt;&lt;property id=&quot;20307&quot; value=&quot;398&quot;/&gt;&lt;/object&gt;&lt;object type=&quot;3&quot; unique_id=&quot;10103&quot;&gt;&lt;property id=&quot;20148&quot; value=&quot;5&quot;/&gt;&lt;property id=&quot;20300&quot; value=&quot;Slide 101 - &amp;quot;产后出血&amp;quot;&quot;/&gt;&lt;property id=&quot;20307&quot; value=&quot;373&quot;/&gt;&lt;/object&gt;&lt;object type=&quot;3&quot; unique_id=&quot;10104&quot;&gt;&lt;property id=&quot;20148&quot; value=&quot;5&quot;/&gt;&lt;property id=&quot;20300&quot; value=&quot;Slide 102 - &amp;quot;产后出血&amp;quot;&quot;/&gt;&lt;property id=&quot;20307&quot; value=&quot;372&quot;/&gt;&lt;/object&gt;&lt;object type=&quot;3&quot; unique_id=&quot;10105&quot;&gt;&lt;property id=&quot;20148&quot; value=&quot;5&quot;/&gt;&lt;property id=&quot;20300&quot; value=&quot;Slide 103 - &amp;quot;产后出血&amp;quot;&quot;/&gt;&lt;property id=&quot;20307&quot; value=&quot;384&quot;/&gt;&lt;/object&gt;&lt;object type=&quot;3&quot; unique_id=&quot;10106&quot;&gt;&lt;property id=&quot;20148&quot; value=&quot;5&quot;/&gt;&lt;property id=&quot;20300&quot; value=&quot;Slide 104 - &amp;quot;产后出血&amp;quot;&quot;/&gt;&lt;property id=&quot;20307&quot; value=&quot;389&quot;/&gt;&lt;/object&gt;&lt;object type=&quot;3&quot; unique_id=&quot;10107&quot;&gt;&lt;property id=&quot;20148&quot; value=&quot;5&quot;/&gt;&lt;property id=&quot;20300&quot; value=&quot;Slide 105 - &amp;quot;产后出血&amp;quot;&quot;/&gt;&lt;property id=&quot;20307&quot; value=&quot;390&quot;/&gt;&lt;/object&gt;&lt;object type=&quot;3&quot; unique_id=&quot;10108&quot;&gt;&lt;property id=&quot;20148&quot; value=&quot;5&quot;/&gt;&lt;property id=&quot;20300&quot; value=&quot;Slide 106 - &amp;quot;产后出血&amp;quot;&quot;/&gt;&lt;property id=&quot;20307&quot; value=&quot;391&quot;/&gt;&lt;/object&gt;&lt;object type=&quot;3&quot; unique_id=&quot;10109&quot;&gt;&lt;property id=&quot;20148&quot; value=&quot;5&quot;/&gt;&lt;property id=&quot;20300&quot; value=&quot;Slide 107 - &amp;quot;主要内容&amp;quot;&quot;/&gt;&lt;property id=&quot;20307&quot; value=&quot;481&quot;/&gt;&lt;/object&gt;&lt;object type=&quot;3&quot; unique_id=&quot;10110&quot;&gt;&lt;property id=&quot;20148&quot; value=&quot;5&quot;/&gt;&lt;property id=&quot;20300&quot; value=&quot;Slide 108 - &amp;quot;哺乳期的药代动力学特点&amp;quot;&quot;/&gt;&lt;property id=&quot;20307&quot; value=&quot;482&quot;/&gt;&lt;/object&gt;&lt;object type=&quot;3&quot; unique_id=&quot;10111&quot;&gt;&lt;property id=&quot;20148&quot; value=&quot;5&quot;/&gt;&lt;property id=&quot;20300&quot; value=&quot;Slide 109 - &amp;quot;哺乳期的药代动力学特点&amp;quot;&quot;/&gt;&lt;property id=&quot;20307&quot; value=&quot;483&quot;/&gt;&lt;/object&gt;&lt;object type=&quot;3&quot; unique_id=&quot;10112&quot;&gt;&lt;property id=&quot;20148&quot; value=&quot;5&quot;/&gt;&lt;property id=&quot;20300&quot; value=&quot;Slide 110 - &amp;quot;哺乳期药物安全分级&amp;quot;&quot;/&gt;&lt;property id=&quot;20307&quot; value=&quot;484&quot;/&gt;&lt;/object&gt;&lt;object type=&quot;3&quot; unique_id=&quot;10113&quot;&gt;&lt;property id=&quot;20148&quot; value=&quot;5&quot;/&gt;&lt;property id=&quot;20300&quot; value=&quot;Slide 111 - &amp;quot;哺乳期用药注意事项&amp;quot;&quot;/&gt;&lt;property id=&quot;20307&quot; value=&quot;475&quot;/&gt;&lt;/object&gt;&lt;object type=&quot;3&quot; unique_id=&quot;10114&quot;&gt;&lt;property id=&quot;20148&quot; value=&quot;5&quot;/&gt;&lt;property id=&quot;20300&quot; value=&quot;Slide 112&quot;/&gt;&lt;property id=&quot;20307&quot; value=&quot;276&quot;/&gt;&lt;/object&gt;&lt;/object&gt;&lt;object type=&quot;8&quot; unique_id=&quot;1022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母版</Template>
  <TotalTime>8017</TotalTime>
  <Words>1121</Words>
  <Application>Microsoft Office PowerPoint</Application>
  <PresentationFormat>全屏显示(4:3)</PresentationFormat>
  <Paragraphs>203</Paragraphs>
  <Slides>34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2" baseType="lpstr">
      <vt:lpstr>Trebushet MS</vt:lpstr>
      <vt:lpstr>等线</vt:lpstr>
      <vt:lpstr>等线 Light</vt:lpstr>
      <vt:lpstr>华文彩云</vt:lpstr>
      <vt:lpstr>楷体_GB2312</vt:lpstr>
      <vt:lpstr>隶书</vt:lpstr>
      <vt:lpstr>宋体</vt:lpstr>
      <vt:lpstr>微软雅黑</vt:lpstr>
      <vt:lpstr>Arial</vt:lpstr>
      <vt:lpstr>Calibri</vt:lpstr>
      <vt:lpstr>Franklin Gothic Book</vt:lpstr>
      <vt:lpstr>Times New Roman</vt:lpstr>
      <vt:lpstr>Office 主题</vt:lpstr>
      <vt:lpstr>自定义设计方案</vt:lpstr>
      <vt:lpstr>1_Office 主题</vt:lpstr>
      <vt:lpstr>2_自定义设计方案</vt:lpstr>
      <vt:lpstr>1_自定义设计方案</vt:lpstr>
      <vt:lpstr>Image</vt:lpstr>
      <vt:lpstr>妊娠、哺乳期的抗凝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妊娠期高血压相关指南分析</dc:title>
  <dc:creator>ych</dc:creator>
  <cp:lastModifiedBy>lxyliu</cp:lastModifiedBy>
  <cp:revision>471</cp:revision>
  <dcterms:created xsi:type="dcterms:W3CDTF">2015-07-09T03:24:10Z</dcterms:created>
  <dcterms:modified xsi:type="dcterms:W3CDTF">2019-08-07T04:34:46Z</dcterms:modified>
</cp:coreProperties>
</file>